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31" r:id="rId2"/>
    <p:sldId id="333" r:id="rId3"/>
    <p:sldId id="349" r:id="rId4"/>
    <p:sldId id="340" r:id="rId5"/>
    <p:sldId id="334" r:id="rId6"/>
    <p:sldId id="335" r:id="rId7"/>
    <p:sldId id="336" r:id="rId8"/>
    <p:sldId id="337" r:id="rId9"/>
    <p:sldId id="338" r:id="rId10"/>
    <p:sldId id="341" r:id="rId11"/>
    <p:sldId id="321" r:id="rId12"/>
    <p:sldId id="342" r:id="rId13"/>
    <p:sldId id="343" r:id="rId14"/>
    <p:sldId id="344" r:id="rId15"/>
    <p:sldId id="345" r:id="rId16"/>
    <p:sldId id="346" r:id="rId17"/>
    <p:sldId id="347" r:id="rId18"/>
    <p:sldId id="348" r:id="rId19"/>
    <p:sldId id="318" r:id="rId20"/>
    <p:sldId id="339" r:id="rId21"/>
    <p:sldId id="317" r:id="rId22"/>
    <p:sldId id="314" r:id="rId23"/>
    <p:sldId id="315"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03-06-2022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1:15.796"/>
    </inkml:context>
    <inkml:brush xml:id="br0">
      <inkml:brushProperty name="width" value="0.05" units="cm"/>
      <inkml:brushProperty name="height" value="0.05" units="cm"/>
      <inkml:brushProperty name="color" value="#ED1C24"/>
      <inkml:brushProperty name="fitToCurve" value="1"/>
    </inkml:brush>
  </inkml:definitions>
  <inkml:trace contextRef="#ctx0" brushRef="#br0">46 304 0,'0'-25'15,"0"0"1,0 0 15,0 50-15,0 0 0,0 25-1,0-25-15,0 0 0,0 25 16,0-1-16,-25-24 15,25 25-15,0-25 0,0 25 16,0-25-16,0 0 16,-25-25-16,25-25 31,25 0-31,-25-25 16,25 25-16,-25-25 0,25 1 15,-25-26-15,25 25 16,0-25-16,-25 26 0,24-1 15,1 0-15,-25 0 0,25 25 16,0 0-16,0 25 16,0 0-16,0 25 15,0 0-15,0 0 16,0 25-16,-1-25 0,1 25 16,-25-1-16,25 1 0,0 0 15,-25-25-15,0 25 16,25-25-16,-25-1 0,0 1 15,0 0-15,0 0 0,0-50 32,25 0-17,-25 0-15,0 1 16,0-26-16,0 0 0,25 0 16,-25 0-16,25 1 0,0-1 15,-25 25-15,25 0 16,-1 0-16,1 0 0,25 25 15,-25 25-15,0 0 16,0 0-16,0 0 0,-25 25 16,25-1-16,-25-24 0,25 25 15,-25 0-15,0-25 16,0 25-16,0-26 0,0 1 16,0 0-16,0 0 0,0 0 15,0 0-15</inkml:trace>
  <inkml:trace contextRef="#ctx0" brushRef="#br0" timeOffset="631">1092 205 0,'25'-25'16,"-25"0"-16,0 0 15,0 50 16,0 0-15,0 0-16,0 24 0,0-24 16,0 0-16,0 25 15,0-25-15,25 0 0,-25 25 16,0-26 0,0 1-16,0 0 0,0 0 15,24-50 1,-24 0-1,0 0-15,0-24 0,25 24 16,-25-50-16,0 25 16,25 0-16,0 1 0,-25-1 15,25 25-15,-25-25 0,25 25 16,0 25 0,-25 25-1,25 0-15,-25 0 16,0 0-16,0 0 0,25 0 15,-25 0-15,0-1 0,0 26 16,0-25-16,25 0 16,-25 0-16,0 0 15,0-50 17,0 0-32,24 0 0,1 0 15,-25-25-15,25 1 16,0-1-16,0 25 0,25-25 15,-25 25-15,0 25 0,0 0 16,-1 0-16,1 0 16,0 25-16,0 0 0,0 25 15,0-25-15,-25 25 16,25-1-16,-25-24 0,25 0 16,-25 25-16,0-25 0,0 0 15,0 0-15,0 0 16</inkml:trace>
  <inkml:trace contextRef="#ctx0" brushRef="#br0" timeOffset="1014">2362 55 0,'-25'0'15,"0"0"-15,0 25 16,0 0-16,0 0 0,0 0 16,0 0-16,1 24 15,24-24-15,-25 25 0,25-25 16,0 25-16,0-25 0,25 0 16,-1 0-16,1-1 15,0 1-15,0 0 0,0-25 16,25 0-16,-25-25 15,25 25-15,-26-25 0,1 1 16,25-26-16,-50 25 0,25-25 16,-25 25-16,0-25 15,0 25-15,-25-24 0,0 24 16,25 0-16,-25 25 16,0-25-16,1 25 0,-26 0 15,25 25-15,0-25 16,25 25-16</inkml:trace>
  <inkml:trace contextRef="#ctx0" brushRef="#br0" timeOffset="1262">3009 30 0,'0'-25'0,"0"50"47,0 0-47,25 25 15,-25-25-15,25 25 0,-25-1 16,25 1-16,-25 0 16,25 0-16,-25 0 0,0-1 15,25-24-15,-25 25 16,0 0-16,0-25 0</inkml:trace>
  <inkml:trace contextRef="#ctx0" brushRef="#br0" timeOffset="2520">270 1599 0,'0'25'16,"-25"50"-16,25 24 0,0 1 15,-25 49-15,25 1 16,0-1-16,-25 50 0,25-24 16,0-1-16,0 0 15,0 1-15,0-1 0,0 0 16,25 1-16,-25-1 0,25 0 15,0-24-15,-25 24 16,25 0-16,-25 0 0,0-24 16,0 24-16,0-24 0,0 24 15,0-50-15,0 26 16,0-26-16,0-24 0,0 0 16,0-26-16,0 1 15,25-25-15,-25-25 0,0 0 16,25-25-16,-25-25 0,25-25 15</inkml:trace>
  <inkml:trace contextRef="#ctx0" brushRef="#br0" timeOffset="4493">394 1549 0,'25'0'62,"0"0"-46,25 0-16,25-25 0,24 25 15,26-25-15,24 25 16,26-24-16,49-1 0,50 25 16,24-25-16,26 25 0,25-25 15,49 25-15,-24 0 16,24-25-16,-24 25 0,-1 0 15,-24 0-15,-25 0 16,-26 0-16,1 0 0,-25 0 16,0 0-16,-25 0 0,0 0 15,-25 0-15,-24 0 16,-1-25-16,-50 25 0,1 0 16,-51 0-16,1 0 15,-26 0-15,-24 0 0,-25 25 16,0-25-16,0 0 62,0 25-46,-25 0 15,25-25-31,-25 25 0,0 0 16,0-1-16,25 1 15,-25 25-15,0 0 0,25 0 16,-25 0-16,24 24 0,-24 1 16,25 25-16,-25-1 15,0 26-15,25-1 0,-25 26 16,0-1-16,0 0 0,25 1 16,-25-1-16,25 26 15,0-26-15,25 0 0,-25 1 16,0 24-16,0-24 15,24-1-15,-24 25 0,0-24 16,-25-26-16,25 26 16,-25-26-16,25 1 0,-25-1 15,0 1-15,0-26 0,0 26 16,0-26-16,0 1 16,0 0-16,0-1 0,0 1 15,0-1-15,0-24 0,0 25 16,0-26-16,0 1 15,-25 25-15,25-50 0,0 24 16,0 1-16,0 0 16,0-26-16,25 26 0,-25-25 15,25 25-15,-25-26 0,25 1 16,0 0-16,-25 0 16,25 0-16,-25-1 0,24 1 15,-24-25-15,0 25 16,0-25-16,0 25 0,0-25 15,0 0-15,0-1 0,0 1 16,0 0-16,0 0 16,0 0-16,25 0 0,-25 0 15,0 0 1,0 0 0,0 0-1,0-1 1,0 1-1,0 0 1,-25-25 15,1 0-15,-1 0 0,0 25-16,0-25 15,-25 0-15,0 0 0,-24 0 16,-26-25-16,0 25 0,1 0 15,-51-25-15,26 25 16,-26-25-16,-24 1 0,25 24 16,-51-25-16,26 25 15,-50-25-15,25 25 0,-50-25 16,0 25-16,0 0 0,-25 0 16,0 0-16,0-25 15,0 25-15,0 0 0,0 0 16,25 0-16,0 0 15,-25 0-15,50 25 0,-25-25 16,0 0-16,25 0 0,0 0 16,25 25-16,-1-25 15,1 0-15,25 0 0,24 0 16,1 0-16,25 0 16,24 0-16,0-25 0,1 25 15,24 0-15,0 0 0,1 0 16,24 0-16,0 0 15,-25 0-15,25 0 0,26 0 16,-26 0-16,0 0 0,0 0 16,25 0-16,0-25 15,0 25-15,1 0 0,-1 0 16,0 0-16,25-25 62,0 0-30,0 0-32,25 0 15,0 0-15,-1 1 16,-24-1-16,25 0 16,-25 0-16,25 0 0,-25 0 15,0-25-15</inkml:trace>
  <inkml:trace contextRef="#ctx0" brushRef="#br0" timeOffset="5087">195 5857 0,'0'-25'15,"0"0"1,25 25-1,0 25 17,-25 0-17,25-25-15,-25 25 16,0 0-16,25 0 0,-25 0 16,25 0-16,0 25 15,-25-1-15,25 1 0,-25 0 16,24 25-16,-24-1 15,0 1-15,25 0 0,-25 0 16,0-1-16,0 1 0,0 0 16,0-1-16,0 1 15,0 0-15,25-1 0,-25 1 16,0-25-16,25 25 16,-25-26-16,0 26 0,0-25 15,0 0-15,25 0 0,-25-1 16,0 1-16,0-25 15,0 0-15,0 0 0,0 0 16,0 0-16,0-50 31,0-25-15,0 0-16</inkml:trace>
  <inkml:trace contextRef="#ctx0" brushRef="#br0" timeOffset="6449">1142 2047 0,'-25'0'31,"25"25"1,0 0-32,0 25 15,0-25-15,0 25 0,0 24 16,25-24-16,-25 0 16,0 0-16,0 0 0,0-1 15,0 1-15,0-25 16,0 25-16,0-25 0,0 0 15,0 0-15,24-25 32,1 0-32,0 0 0,25-25 15,0 25-15,25-25 16,-1 25-16,26 0 0,24-25 16,1 25-16,24-25 0,1 25 15,-1 0-15,1 0 16,-1 0-16,-25 0 0,1 0 15,-1 0-15,-24 0 16,-25 0-16,-25 0 0,-1 0 16,1 0-16,-25 0 0,0 0 15,-25-25 32,0 0-31,0 0-16,-25 0 0,25 0 15,0 1-15,0-26 0,0 25 16,0-25-16,-25 0 16,25 25-16,0-25 15,0 1-15,-25-1 0,25 0 16,0 25-16,0 0 0,0 0 16,25 25-16,-25-25 15,0 1-15,0-1 31,-25 25-15,0-25-16,0 25 0,1 0 16,-51 0-16,25-25 15,-25 25-15,-24 0 0,-26 0 16,1-25-16,-1 25 0,-24 0 16,-25 0-16,24-25 15,-24 25-15,24 0 0,26 0 16,-1 0-16,1 0 15,49 0-15,0 0 0,26 0 16,24 25-16,0-25 0,0 25 16,25 0-16,-25-25 15,25 25-15,0 0 0</inkml:trace>
  <inkml:trace contextRef="#ctx0" brushRef="#br0" timeOffset="7356">1266 3467 0,'25'25'47,"-25"-1"-47,0 1 15,0 25-15,0 0 0,0 0 16,0 25-16,0-26 16,0 26-16,0-25 0,0 0 15,0-1-15,0 1 16,0-25-16,25 0 0,-25 0 16,0 0-16,25-25 15,-25-25 1,25 25-16,24-25 0,1 25 15,0-25-15,25 0 16,-1 25-16,51-25 0,-25 25 16,24 0-16,1 0 0,24 0 15,-24 25-15,-26-25 16,26 0-16,-26 25 0,1-25 16,-25 25-16,-26-25 15,26 25-15,-50-25 0,25 0 16,-25 0-16,0 0 15,-1 0-15,1 0 16,-25-25-16,0 0 16,25 0-1,-25 0-15,25-24 0,-25 24 16,0-25-16,25 25 0,-25-25 16,0 0-16,0 1 15,0-1-15,0 0 0,0-25 16,0 25-16,0 1 15,0-26-15,0 50 0,25-25 16,-25 25-16,0 0 0,0 0 16,0 1-1,-25 24 17,0 0-32,0 0 15,-25 24-15,1-24 0,-26 0 16,-25 0-16,1 25 15,-26-25-15,1 0 0,-26 0 16,1 0-16,0 0 16,-1 25-16,1-25 0,24 0 15,1 0-15,49 0 0,-25 0 16,51 25-16,-1-25 16,0 25-16,25-25 0</inkml:trace>
  <inkml:trace contextRef="#ctx0" brushRef="#br0" timeOffset="8376">1590 4861 0,'0'-25'0,"0"0"16,-25 0-16,25 1 0,0-1 15,-25 0-15,25 50 31,0 0-31,0-1 16,0 26-16,0 0 0,0 0 16,0 0-16,0 24 15,0 1-15,0-25 0,0 0 16,0 0-16,0-1 0,0 1 16,0 0-16,0-25 15,0 0-15,0 0 0,0 0 16,25-50-1,0 25 1,25 0-16,-1-25 16,1 25-16,25-25 0,0 25 15,-1-25-15,26 25 0,-25 0 16,24 0-16,26 0 16,-26 0-16,1 0 0,24 0 15,-24 0-15,-25 0 0,24 0 16,-24 0-16,-25 0 15,0 0-15,-1 0 0,-24 0 16,0 0-16,0 0 0,0 0 16,0 0-1,-25-25 1,0 0 0,-25 25-16,25-25 15,0 0-15,0 0 0,0-24 16,0 24-16,0-25 15,0 0-15,0 0 0,0 1 16,0-1-16,0 0 16,0 0-16,0 0 0,0 25 15,0 0-15,0 1 0,0-1 16,0 0 0,-25 25 15,0 0-31,0 0 0,-24 0 15,-26 0-15,-25 25 0,1-25 16,-26 0-16,1 0 16,-26 0-16,1 0 0,24 0 15,-24 0-15,24 0 16,1 0-16,24-25 0,1 25 16,49 0-16,0 0 0,0 0 15,25 25-15,0-25 16</inkml:trace>
  <inkml:trace contextRef="#ctx0" brushRef="#br0" timeOffset="9114">2212 6405 0,'-25'-25'15,"1"0"-15,24 0 0,-25 1 16,25-26-16,0 25 16,0 0-16,0 0 0,0 0 15,25 0-15,-1 0 0,26 25 16,0 0-16,0 0 15,0 0-15,-1 0 0,1 50 16,25-25-16,-50 25 16,25 0-16,-25-1 0,-25 26 15,0-25-15,-25 25 16,-25-26-16,-25 26 0,0-25 16,1 0-16,-1 0 0,-25-26 15,26 1-15,24 0 16,0 0-16,25-25 0,0 0 15,25-25-15,25 0 0,25 25 16,0-25-16,25 1 16,-1 24-16,1-25 0,25 25 15,-26 0-15,1 0 16,0 0-16,-1 0 0,-24 0 16,0 0-16,-25 0 0,0 0 15</inkml:trace>
  <inkml:trace contextRef="#ctx0" brushRef="#br0" timeOffset="9690">3308 6455 0,'-25'0'16,"25"-25"-16,-25 25 16,0 0-16,0 0 15,0 0-15,1 25 0,-26 0 16,50 0-16,-25 0 15,0 24-15,25-24 0,0 25 16,0-25-16,0 25 0,25-25 16,0-25-16,0 25 15,24-25-15,1 0 0,0 0 16,0 0-16,-25-25 16,25 0-16,-25 0 0,-25-25 15,0 25-15,0-25 0,0 26 16,-25-1-16,0 0 15,0 0-15,-25 25 0,0 0 16,25 0-16,-25 0 16,26 25-16,-1-25 0,0 25 15</inkml:trace>
  <inkml:trace contextRef="#ctx0" brushRef="#br0" timeOffset="10061">3955 6505 0,'-24'0'15,"-1"0"1,-25 0-16,25 0 0,0 0 16,0 0-16,-25 0 0,25 25 15,1-25-15,-1 25 16,0-1-16,0 1 0,25 0 15,0 25-15,0-25 16,25 0-16,0 0 0,0 0 16,24-25-16,-24 0 0,25 0 15,0 0-15,0 0 16,-1 0-16,1-25 0,-25 0 16,0 0-16,0 0 15,-25 0-15,0 0 0,-25 0 16,0 0-16,0 1 0,-25-1 15,26 0-15,-26 25 16,25 0-16,-25 0 0,25 0 16</inkml:trace>
  <inkml:trace contextRef="#ctx0" brushRef="#br0" timeOffset="10306">4404 6579 0,'0'-24'31,"25"24"-31,-1 0 0,1 0 16,25 0-16,-25-25 15,25 25-15,0 0 0,0 0 16,-1-25-16,1 25 16,-25 0-16</inkml:trace>
  <inkml:trace contextRef="#ctx0" brushRef="#br0" timeOffset="10481">4453 6380 0,'-24'-25'0,"-1"25"15,25-25-15,0 50 32,25 0-32,-25 25 15,24-25-15,-24 25 0,25 0 16,-25 24-16,25-24 16,-25 25-16,0-25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4:26.418"/>
    </inkml:context>
    <inkml:brush xml:id="br0">
      <inkml:brushProperty name="width" value="0.05" units="cm"/>
      <inkml:brushProperty name="height" value="0.05" units="cm"/>
      <inkml:brushProperty name="color" value="#ED1C24"/>
      <inkml:brushProperty name="fitToCurve" value="1"/>
    </inkml:brush>
  </inkml:definitions>
  <inkml:trace contextRef="#ctx0" brushRef="#br0">276 49 0,'0'-25'16,"0"1"0,0 48 46,0 1-62,-25 0 16,25 0-1,0 0-15,0 0 0,0 25 16,0-25-16,0 24 0,25 1 16,-25 0-16,25-25 15,-25 25-15,0 0 0,0-26 16,0 26-16,0-25 16,0 0-16,0 0 0,0 0 15</inkml:trace>
  <inkml:trace contextRef="#ctx0" brushRef="#br0" timeOffset="264">27 547 0,'-25'0'15,"50"0"17,-25 25-32,25-25 15,0 25-15,0-25 16,25 25-16,0-25 0,-25 25 16,24-25-16,-24 0 0,0 25 15,0-25-15,0 0 16,0 0-16</inkml:trace>
  <inkml:trace contextRef="#ctx0" brushRef="#br0" timeOffset="589">650 547 0,'25'0'0,"-50"0"46,0 0-46,0 25 16,0-25-16,0 0 0,0 0 16,1 0-16,-1 25 0,0-25 15,0 25-15,0-25 16,0 0-16,0 25 0,0-25 16,0 25-16,0-25 15,0 25-15,1-25 0,-1 25 16,0-25-16,0 25 15,0-1 1,0-24 15</inkml:trace>
  <inkml:trace contextRef="#ctx0" brushRef="#br0" timeOffset="1344">27 1270 0,'-25'-25'15,"25"0"1,0 0-16,0 0 16,0 0-16,0 0 0,0 0 15,25 0-15,0 25 16,0-25-16,0 25 0,0 0 16,0 0-16,0 0 0,25 25 15,-26-25-15,1 25 16,0 0-16,0 0 0,-25 0 15,0 0-15,0 0 16,0 25-16,-25-26 0,0 26 16,0-25-16,1 0 0,-1 25 15,0-25-15,25 0 16,-25 0-16,25-1 0</inkml:trace>
  <inkml:trace contextRef="#ctx0" brushRef="#br0" timeOffset="1762">152 1967 0,'0'-25'31,"25"25"-31,0 0 16,-25-25-1,0 50 32,-25-25-31,0 0-1,0-25 17,50 0-17,0 25 1,0 0 0,0 0-16,-1 0 15,1 0-15,-25 25 16</inkml:trace>
  <inkml:trace contextRef="#ctx0" brushRef="#br0" timeOffset="2406">1397 1170 0,'-25'-25'16,"25"50"15,0 0-15,0 0-16,25 25 15,-25-1-15,25 1 0,-25 25 16,0-25-16,0 24 15,0-24-15,0 0 0</inkml:trace>
  <inkml:trace contextRef="#ctx0" brushRef="#br0" timeOffset="2784">899 1270 0,'-50'-50'16,"-25"-25"-16,26 25 16,-1-25-16,25 1 0,0-1 15,25 25-15,25-24 0,0 24 16,50 0-16,-1 0 16,26 25-16,-1 0 0,51 25 15,-1 0-15,1 25 16,24 0-16,-25 0 0,1 25 15,-1 25-15,-24-1 16,-26 1-16,-24 0 0,-25 24 16,-25-24-16,-25 25 0,-25-26 15,-25 26-15,-25-25 16,-24-1-16,-1 1 0,-24-25 16,24 0-16,-24-25 0,-1-1 15,25-24-15,1 0 16,24 0-16,0 0 0,50-24 15,1-1-15,24 0 0</inkml:trace>
  <inkml:trace contextRef="#ctx0" brushRef="#br0" timeOffset="3222">2642 1394 0,'0'-25'0,"0"0"15,0 0-15,-25 25 0,25-25 16,25 25-1,0 0 1,0 0-16,25 25 0,-1 0 16,1 0-16,0 0 15,0 25-15,25 0 0,-50-1 16,24-24-16,-24 25 16,-25-25-16,0 0 0,0 0 15,-25-25-15,0 0 0,-24 0 16,24 0-16,0-25 15,-25 0-15,50-25 0,-25 25 16,25-24-16,25-1 16,-25 0-16,50 0 0,-25 25 15,25 0-15,-26 0 0,26 1 16,-25 24-16,25 0 16</inkml:trace>
  <inkml:trace contextRef="#ctx0" brushRef="#br0" timeOffset="3660">3638 1369 0,'25'0'0,"-25"-25"0,25 25 16,0-25-16,-25 0 16,0 1-1,-25 24 1,0-25-16,0 25 0,0 0 15,-25 0-15,26 0 0,-26 25 16,25-25-16,-25 24 16,25 1-16,0 0 0,0 25 15,0-25-15,25 25 16,0 0-16,0-26 0,0 26 16,25-25-16,0 0 0,0-25 15,25 0-15,0 0 16,-25 0-16,24-25 0,1 0 15,-25-25-15,25 1 0,-25-1 16,-25 0-16,25 0 16,0 25-16,-25-24 0,0 24 15,0 50 17,0-1-32,0 26 15,0 0-15,25-25 0,-25 25 16,24 0-16,1-26 0,-25 26 15,25-50-15,0 25 16</inkml:trace>
  <inkml:trace contextRef="#ctx0" brushRef="#br0" timeOffset="3965">4485 871 0,'25'-50'0,"-25"-24"15,0 24-15,0 0 0,-25 0 16,-25 25-16,25 0 0,-25 0 16,-24 25-16,24 25 15,0 0-15,0 25 0,0 0 16,25 25-16,25-1 0,0 1 16,25 0-16,0 24 15,0 1-15,25 0 0,0-1 16,0 1-16,-25-1 15,24-24-15,-24 25 0,0-26 16,-25-24-16,0 0 0,0 0 16,0 0-16,-25-26 15,0-24-15,0 0 0,-24 0 16,24-24-16</inkml:trace>
  <inkml:trace contextRef="#ctx0" brushRef="#br0" timeOffset="4134">4037 1319 0,'0'-25'16,"0"1"-16,24 24 15,1-25-15,0 25 16,25 0-16,-25 0 16,25 0-16,0 0 0,-1 0 15,-24 0-15,0 0 16,0 0-16</inkml:trace>
  <inkml:trace contextRef="#ctx0" brushRef="#br0" timeOffset="4453">4833 871 0,'0'-25'0,"0"0"0,0 0 16,-24 25-16,24-25 15,0 50 1,24-25 0,-24 25-16,25 0 0,-25 0 15,25 25-15,-25-25 16,0 25-16,0-1 0,25 26 16,-25-25-16,0 0 15,0 24-15,0-24 0,25 25 16,-25-25-16,25 0 0,0-26 15,0 26-15,0-50 16,0 25-16,-1-25 0,1 0 16,25-25-16,-25 0 15,0-24-15,25 24 0</inkml:trace>
  <inkml:trace contextRef="#ctx0" brushRef="#br0" timeOffset="4651">4709 1095 0,'-25'0'0,"0"0"16,50 0-1,25 0-15,0 0 0,-1 0 16,26 0-16,-25 0 0,25 0 16,-1 0-16,-24 0 15,0 0-15,0 0 0</inkml:trace>
  <inkml:trace contextRef="#ctx0" brushRef="#br0" timeOffset="5104">1497 2066 0,'-25'0'0,"0"0"0,50 0 31,24-25-31,1 25 0,50 0 16,49 0-16,1 0 0,74 0 15,25 0-15,50 0 16,24 25-16,51-25 0,24 25 15,1 0-15,-26-25 16,1 25-16,-50-25 0,-26 0 16,-49 0-16,-49 0 15,-51 0-15,-49 0 0,-51 0 16,-24-25-16,-50 25 0,-24 0 16,-26-25-16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5:24.232"/>
    </inkml:context>
    <inkml:brush xml:id="br0">
      <inkml:brushProperty name="width" value="0.05" units="cm"/>
      <inkml:brushProperty name="height" value="0.05" units="cm"/>
      <inkml:brushProperty name="color" value="#ED1C24"/>
      <inkml:brushProperty name="fitToCurve" value="1"/>
    </inkml:brush>
  </inkml:definitions>
  <inkml:trace contextRef="#ctx0" brushRef="#br0">124 572 0,'-25'0'16,"1"0"-16,-1 0 15,0 0-15,0 0 16,25-24-16,0-1 16,0 0-16,25 25 15,0-25-15,24 0 16,1 0-16,0 0 0,25 25 16,-1-25-16,1 0 0,0 0 15,0 1-15,-1 24 16,1-25-16,-50 0 0,25 25 15,-25-25-15,0 25 16,-25-25-16,0 0 16,-25 25-16,0-25 0</inkml:trace>
  <inkml:trace contextRef="#ctx0" brushRef="#br0" timeOffset="323">573 0 0,'-25'0'0,"0"0"31,50 0 16,0 0-31,-1 0-16,26 0 0,0 0 15,-25 0-15,25 25 16,0-25-16,-25 0 16,24 0-16,-24 25 0,0-25 15,-25 24-15,0 1 16,-25-25-16,0 25 16,0 0-16,1 0 0,-1 25 15,-25-25-15,25 25 0,-25-1 16,25-24-16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5:28.593"/>
    </inkml:context>
    <inkml:brush xml:id="br0">
      <inkml:brushProperty name="width" value="0.05" units="cm"/>
      <inkml:brushProperty name="height" value="0.05" units="cm"/>
      <inkml:brushProperty name="color" value="#ED1C24"/>
      <inkml:brushProperty name="fitToCurve" value="1"/>
    </inkml:brush>
  </inkml:definitions>
  <inkml:trace contextRef="#ctx0" brushRef="#br0">598 399 0,'0'25'0,"-25"-25"15,25 25-15,0-50 63,0 0-48,0 0 1,-25 0-16,25 0 0,-25 25 16,25-25-16,-25 25 0,0 0 15,-24 0-15,-1 0 16,0 25-16,25 0 0,-25 0 15,1 25-15,-1-25 16,25 25-16,0-1 0,25 1 16,0-25-16,0 25 15,0-25-15,25 0 0,0 0 16,0-1-16,24-24 0,-24 0 16,0-24-16,25-1 15,-25 0-15,25 0 0,-25-25 16,0 0-16,-1-24 15,-24 24-15,0-25 0,0 0 16,0 25-16,0-24 0,0 24 16,0 25-16,0 0 15,-24 0-15,24 50 16,-25 0-16,25 25 16,0-25-16,0 49 0,0-24 15,0 0-15,0 25 0,25-25 16,-25-1-16,0 1 15,24 0-15,-24-25 0,25 0 16,-25 0-16,25 0 16</inkml:trace>
  <inkml:trace contextRef="#ctx0" brushRef="#br0" timeOffset="1175">747 499 0,'-25'-25'16,"25"0"-1,0 0 1,25 25 15,-25-25 485,-25 25-501,50 0 32,0 0-31,0 0-1,0 25-15,0-25 16,-25 25-16,25 25 0,0-26 16,0 26-16,0 0 0,-25-25 15,25 25-15,-25-25 16,0 0-16,0-1 0,0 1 16,-25-25-16,0 0 15,0-25 1,25 1-16,0-1 0,0-25 15,0 0-15,0 0 16,25 0-16,0 26 0,0-26 16,-1 25-16,1-25 0,0 50 15,0-25-15,0 25 16,0 0-16,0 0 0,0 25 16</inkml:trace>
  <inkml:trace contextRef="#ctx0" brushRef="#br0" timeOffset="1612">1295 474 0,'25'25'16,"0"-25"-16,0 0 15,0-25-15,0 25 16,0 0-16,0-25 0,-1 25 16,-24-25-1,0 0 1,-24 25-1,-1 0-15,0 0 16,0 25-16,0-25 0,25 25 16,-25 0-16,0 0 15,25-1-15,-25 1 16,25 0-16,0 0 16,25-25-1,-25 25-15,25-25 16,0 0-1,-25-25-15,25 25 0,0-25 16,0 0 0,0 0-16,-1 25 15,1 25 17,-25 0-32,25 0 0,-25 0 15,0 0-15,25 0 0,-25 25 16,25-25-16,-25-1 15,25 1-15,0-25 0,0 0 16</inkml:trace>
  <inkml:trace contextRef="#ctx0" brushRef="#br0" timeOffset="1865">2067 274 0,'0'-74'15,"0"24"-15,0 0 16,-25 0-16,0 25 0,25 0 15,-25 25-15,1 0 16,-1 0-16,0 50 0,0-25 16,25 25-16,-25 0 0,25 24 15,0 1-15,0 0 16,0 0-16,0 24 0,25-24 16,-25 0-16,0-26 0,25 26 15,-25-25-15,0 0 16,0-25-16,0 24 0,0-24 15,-25-25 1,25-25-16</inkml:trace>
  <inkml:trace contextRef="#ctx0" brushRef="#br0" timeOffset="2017">1719 523 0,'0'-24'15,"24"-1"-15,1 25 16,0-25-16,0 25 0,0 0 15,0 0-15,0 0 16,0 0-16,0 25 0,0-25 16,24 0-16,-24 0 15</inkml:trace>
  <inkml:trace contextRef="#ctx0" brushRef="#br0" timeOffset="2272">2341 125 0,'0'-25'16,"0"0"-16,0 0 0,25 0 15,0 50 1,-25 0-16,0 0 16,0 25-16,0 0 0,0-1 15,0 1-15,0 25 0,0-25 16,0 0-16,0-1 15,0 1-15,0-25 0,25 25 16,-25-25-16,25 0 0,0-25 16,-25 25-16,49-25 15,-24-25-15</inkml:trace>
  <inkml:trace contextRef="#ctx0" brushRef="#br0" timeOffset="2435">2391 374 0,'-25'0'0,"0"0"16,50-25 15,0 25-31,0-25 16,25 25-16,-1 0 16,1-25-16,-25 25 0</inkml:trace>
  <inkml:trace contextRef="#ctx0" brushRef="#br0" timeOffset="2952">50 1295 0,'-25'0'0,"0"0"0,25-25 16,50 25 0,0 0-1,50 0-15,24 0 0,25-24 16,51 24-16,49-25 15,0 25-15,50 0 0,-1-25 16,1 25-16,-25 0 0,-25 0 16,-25-25-16,-25 25 15,-49 0-15,-26 0 0,-49 0 16,-25-25-16,-75 25 16,-50 0-1,1 0-15,-1 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5:43.933"/>
    </inkml:context>
    <inkml:brush xml:id="br0">
      <inkml:brushProperty name="width" value="0.05" units="cm"/>
      <inkml:brushProperty name="height" value="0.05" units="cm"/>
      <inkml:brushProperty name="color" value="#ED1C24"/>
      <inkml:brushProperty name="fitToCurve" value="1"/>
    </inkml:brush>
  </inkml:definitions>
  <inkml:trace contextRef="#ctx0" brushRef="#br0">125 523 0,'0'-24'0,"0"-1"0,0 0 15,25 0-15,0 0 16,0-25-16,0 25 15,24 0-15,1 0 0,25 0 16,0 1-16,24-1 16,26 0-16,-1 0 0,26 0 15,-1 0-15,-24 25 0,24 0 16,0 0-16,-24 25 16,-26-25-16,1 25 0,-25 0 15,0 0-15,-1 0 16,-49-1-16,25 26 0,-25-25 15,0 0-15,-25 0 16,25 0-16,-25-50 94</inkml:trace>
  <inkml:trace contextRef="#ctx0" brushRef="#br0" timeOffset="337">2018 0 0,'0'25'0,"24"-25"16,-24 25-16,25 0 15,0 0-15,-25 0 0,25 0 16,25 25-16,-25-25 0,0-1 16,0 26-16,0-25 15,-25 0-15,24 0 0,-24 0 16,0 0-16,0 0 15,0 0 1,-24-25-16,-1 25 16,0-25-1,0 0-15,0 0 16,0 0-16,-25 0 0,0 0 16</inkml:trace>
  <inkml:trace contextRef="#ctx0" brushRef="#br0" timeOffset="805">449 0 0,'0'25'15,"-25"0"1,25 0-16,0 0 15,-25 0-15,0 0 0,0 0 16,0 25-16,-25-26 16,25 26-16,-24-25 0,-1 25 15,25-25-15,-25 0 16,25 0-16,0 0 0,25 0 16,-25-25-16,50 0 15,0 24-15,0-24 16,0 0-16,25 0 0,0 0 15,-1 25-15,1-25 16,0 25-16,25 0 0,-25 0 16,-1 0-16,1 0 15,-25 0-15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5:48.833"/>
    </inkml:context>
    <inkml:brush xml:id="br0">
      <inkml:brushProperty name="width" value="0.05" units="cm"/>
      <inkml:brushProperty name="height" value="0.05" units="cm"/>
      <inkml:brushProperty name="color" value="#ED1C24"/>
      <inkml:brushProperty name="fitToCurve" value="1"/>
    </inkml:brush>
  </inkml:definitions>
  <inkml:trace contextRef="#ctx0" brushRef="#br0">252 80 0,'-25'-25'0,"0"25"16,0-25-16,0 25 15,0 0 1,0 25-16,0 0 16,25 0-16,-24 0 0,-1 25 15,0-1-15,25 1 0,0 0 16,25 0-16,-25-25 15,25 25-15,-1-1 0,26-24 16,-25 0-16,25-25 16,-25 0-16,25 0 0,-25-25 15,0 0-15,-1 1 16,1-1-16,0-25 0,-25 0 16,0 0-16,0 0 0,0 1 15,-25-1-15,25 25 16,-25 0-16,1 0 0,-1 0 15,0 25-15,0 25 0,0 0 16</inkml:trace>
  <inkml:trace contextRef="#ctx0" brushRef="#br0" timeOffset="539">102 678 0,'0'25'16,"0"0"-16,0-1 15,-25 1-15,25 0 16,0 0-16,-24 0 0,24 0 16,0 0-16,-25 25 15,25-25-15,-25-1 0,25 1 16,0 0-16,0 0 15,25-25 1,0 0 0,-1 0-16,1 0 15,0 0-15,0-25 0,0 25 16,25 0-16,-25 0 0,25 0 16,-25 0-16,-1 0 15,1 0-15,0 0 16,0 0-16,-25-25 47,0 0-32,0 1-15,0-1 16,0 0-16,-25 0 16,0 0-16,25 0 0,-25 0 15,1-25-15,-1 25 0,25 1 16,-25 24-16,0-25 15,25 0-15,-25 25 16,50 25 15,-25 0-31</inkml:trace>
  <inkml:trace contextRef="#ctx0" brushRef="#br0" timeOffset="1001">1248 180 0,'0'-25'0,"0"0"16,0 0-16,-25 0 0,0 0 15,0 25 1,25-25-16,-25 25 0,0 0 16,0-25-16,1 25 15,-1 0-15,0 25 16,0 0-16,0 0 16,0 0-16,25 0 0,-25 25 15,0-25-15,25 24 16,0 1-16,0-25 0,0 0 15,0 25-15,25-25 16,0-25-16,0 25 0,0-25 16,0 25-16,0-25 0,0 0 15,24-25-15,-24 0 16,0 25-16,-25-25 0,25-25 16,-25 25-16,25 0 15,-25 0-15,0 0 0,0 0 16,0 1-16,0-1 0,-25 0 15,25 50 1</inkml:trace>
  <inkml:trace contextRef="#ctx0" brushRef="#br0" timeOffset="1570">999 603 0,'-25'25'31,"25"0"-31,0 0 16,0 0-16,-25 24 16,25-24-16,0 0 15,-25 0-15,25 25 0,0-25 16,-25 0-16,25 0 15,0 0-15,-25-1 0,25 1 16,0 0 0,0 0-16,25-25 31,0 0-31,0 0 16,0-25-16,25 25 15,-25 0-15,0 0 0,-1 0 16,26-25-16,-25 25 15,0 0-15,0 0 0,0 0 16,0 0 0,-25-25 15,0 1-15,0-1-1,-25 0 1,25 0-16,-25 25 0,25-25 15,0 0-15,-25 0 0,0 0 16,25 0 0,0 0-16</inkml:trace>
  <inkml:trace contextRef="#ctx0" brushRef="#br0" timeOffset="2014">1771 55 0,'25'-25'16,"-50"25"15,0 0-15,0 0 0,0 25-16,0 0 15,0 25-15,25-25 16,-25 0-16,25 0 0,0 24 15,0-24-15,25 0 16,-25 0-16,25 0 16,0-25-16,0 25 0,25-25 15,-25 0-15,25 0 0,-26-25 16,26 25-16,-25-25 16,0 0-16,0 0 0,0 0 15,-25 0-15,0 1 0,0-26 16,-25 25-16,0 0 15,25 0-15,-25 0 0,0 25 16,0-25-16,0 25 16,1 0-16</inkml:trace>
  <inkml:trace contextRef="#ctx0" brushRef="#br0" timeOffset="2566">1821 528 0,'0'25'16,"-25"0"0,0 0-16,25 25 15,-25-25-15,0 0 16,25 24-16,-25-24 0,25 0 15,-25 25-15,25-25 0,0 0 16,0 0 0,0 0-16,0 0 15,25-25 1,0 0-16,0 0 16,0 0-16,0 0 15,0 0-15,0 0 16,-1 0-16,1 0 0,0 0 15,0 0-15,0 0 16,0 0-16,0 0 0,0 0 16,0 0-16,0 0 31,-25-25-31,0 0 16,0 0-1,0 0-15,0 0 16,0 0-16,-25 0 0,25 0 15,-25-24-15,25 24 16,-25-25-16,25 25 0,-25 0 16,0 0-16,0 25 31,25 25-15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6:03.104"/>
    </inkml:context>
    <inkml:brush xml:id="br0">
      <inkml:brushProperty name="width" value="0.05" units="cm"/>
      <inkml:brushProperty name="height" value="0.05" units="cm"/>
      <inkml:brushProperty name="color" value="#ED1C24"/>
      <inkml:brushProperty name="fitToCurve" value="1"/>
    </inkml:brush>
  </inkml:definitions>
  <inkml:trace contextRef="#ctx0" brushRef="#br0">325 150 0,'25'-25'16,"0"0"-16,-25 0 16,0 0-16,0 0 15,-25 1 1,0 24 0,-25 0-16,25 0 0,-25 0 15,0 24-15,1-24 0,24 25 16,0 0-16,0 0 15,0 0-15,25 0 0,25 0 16,-25 0-16,50 0 0,-25 0 16,24-1-16,1 1 15,0 0-15,0-25 0,-25 25 16,0-25-16,24 25 0,-49 0 16,-24-25-1,-1 25-15,0-25 16,-25 0-16,25 25 15,-25-25-15,25 0 0,0 0 16,1 0-16,48 0 16</inkml:trace>
  <inkml:trace contextRef="#ctx0" brushRef="#br0" timeOffset="390">549 299 0,'25'-25'0,"0"25"0,-25-24 15,0-1 1,0 50 15,0-1-15,25 1 0,-1 0-1,1-25-15,0 0 16,0 25-16,0-25 15,0 0-15,0 0 0,0-25 16,-25 0-16,25 25 16,0-25-16,-25 1 15,0-1-15,0 0 16,0 50 0,0 0-1,0 24-15,0-24 16,0 25-16,0-25 0,0 25 15,0 0-15,24-25 16,-24 24-16,0-24 0,25 0 16,-25 0-16,0-50 15</inkml:trace>
  <inkml:trace contextRef="#ctx0" brushRef="#br0" timeOffset="978">1022 125 0,'-25'-25'15,"50"25"32,-25 25-47,25-25 0,0 25 16,0-25-16,-25 25 15,25 0-15,0 0 0,-1 0 16,-24-1-16,0 1 31,-24-25-31,24-25 16,0 1 0,24-1-16,-24 0 15,25 0-15,0 0 0,0 0 16,0 25-16,0-25 15,0 25-15,0 0 0,0 0 16,0 25-16,-25 0 16,24-25-16,1 25 0,-25 0 15,25-25-15,-25 25 0,25-25 16,-25 25-16,25-25 16,0 0-16,0-25 15,0 25-15,0-25 0,0 0 16,-1 0-16,1 25 15,0-25-15,0 0 0,-25 0 16,25 25-16,-25-25 16,0 0-16,-25 25 15,0 0 1,0 0-16,0 25 16,25 0-16,-24 0 0,24 0 15,0 0-15,0 0 16,0 0-16,24 0 0,-24 0 15,25-25-15,0 24 16,0-24-16</inkml:trace>
  <inkml:trace contextRef="#ctx0" brushRef="#br0" timeOffset="1121">2118 125 0,'25'-25'15</inkml:trace>
  <inkml:trace contextRef="#ctx0" brushRef="#br0" timeOffset="1786">698 1246 0,'-25'0'0,"-24"0"15,24-25-15,0 0 16,50 25-1,0-25-15,-1 25 16,26-25-16,25 0 0,0 25 16,-1-25-16,26 0 15,-25 0-15,24 25 0,-49-24 16,25-1-16,-50 25 16</inkml:trace>
  <inkml:trace contextRef="#ctx0" brushRef="#br0" timeOffset="1954">972 1121 0,'-25'25'0,"0"0"16,25 0-16,0 0 15,0 0-15,25 0 0,0-1 16,-25 1-16,25 0 16,-25 25-16,0-25 0,25 0 15,-25 0-15,0 25 16,25-50-16,-25 24 0</inkml:trace>
  <inkml:trace contextRef="#ctx0" brushRef="#br0" timeOffset="2380">1694 1295 0,'0'-24'0,"25"24"15,-25-25-15,0 0 16,0 0-16,0 0 0,-25 25 16,25-25-16,-25 25 15,1-25-15,-1 25 0,0 0 16,0 0-16,0 0 0,0 25 15,0-25-15,0 25 16,25 0-16,-25 0 0,50 0 16,0 0-1,0-1-15,0 1 0,25-25 16,0 25-16,-26 0 0,26-25 16,0 25-16,-25-25 15,0 25-15,-25 0 16,-25 0-1,0-25-15,-25 25 0,0-25 16,26 0-16,-26 0 0,0 0 16,0 0-16,25 0 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4:49.495"/>
    </inkml:context>
    <inkml:brush xml:id="br0">
      <inkml:brushProperty name="width" value="0.05" units="cm"/>
      <inkml:brushProperty name="height" value="0.05" units="cm"/>
      <inkml:brushProperty name="color" value="#ED1C24"/>
      <inkml:brushProperty name="fitToCurve" value="1"/>
    </inkml:brush>
  </inkml:definitions>
  <inkml:trace contextRef="#ctx0" brushRef="#br0">1942 2748 0,'0'-25'16,"-25"25"0,0 0-1,0-25-15,1 25 16,-1 0-16,0 0 0,-25 0 16,0 0-16,-25 25 0,1-25 15,-1 25-15,-25 0 16,26 0-16,-26 0 0,0 24 15,1 1-15,24 0 16,-24 0-16,24 25 0,0-1 16,25 26-16,1-1 15,24 1-15,25 0 0,0-1 16,25 26-16,24-1 0,26-24 16,0 24-16,49-24 0,1 0 15,24-1-15,26-24 16,-1-25-16,25 0 0,25-26 15,-25-24-15,25-24 16,1-1-16,-26-50 0,25 0 16,-50-24-16,1-1 15,-1-24-15,-25-26 0,-49 1 16,0-1-16,-51-24 0,-24 25 16,-25-1-16,-25 26 15,-24-1-15,-26 1 0,-50 49 16,-24 0-16,-1 25 15,-49 1-15,0 24 0,0 25 16,0 0-16,24 25 0,1-25 16,25 24-16,24 26 15,25-25-15,26 0 0</inkml:trace>
  <inkml:trace contextRef="#ctx0" brushRef="#br0" timeOffset="474">1843 3520 0,'24'-25'15,"-24"0"-15,0 0 16,-24 25 0,-1 0-16,0 0 15,0 0-15,0 0 16,0 0-16,-25 25 0,25-25 15,0 25-15,1-25 0,-1 25 16,25 0 0,25 0-16,24 0 0,1-1 15,0 1-15,25 0 16,-1 0-16,-24 0 0,25 0 16,-25 0-16,-1 0 0,-24 0 15,-25 0-15,-49-1 16,-1 1-16,0 0 0,-50 0 15,26 0-15,-51-25 16,26 0-16,-1 25 0,0-25 16</inkml:trace>
  <inkml:trace contextRef="#ctx0" brushRef="#br0" timeOffset="1069">2341 4516 0,'-25'0'15,"0"0"1,25 25 0,0 0-16,0 0 0,0 24 15,0 1-15,0 0 0,0 25 16,0-1-16,0 1 16,0 0-16,25 0 0,-25-1 15,0 1-15,0 0 16,0-25-16,0-1 0,0-24 15</inkml:trace>
  <inkml:trace contextRef="#ctx0" brushRef="#br0" timeOffset="1302">2141 5437 0,'-25'0'0,"25"-25"16,25 25 15,0 0-15,0 25-16,0-25 16,-25 25-16,25 0 15,0-25-15,0 25 0,0-25 16</inkml:trace>
  <inkml:trace contextRef="#ctx0" brushRef="#br0" timeOffset="1441">2465 5487 0,'0'-25'0,"25"0"16,0 0-16,0 1 15,-25-1 1,-25 25-16,0 0 16,0 25-16,0-1 15,0 1-15,0 0 0,0 0 16,1 25-16,-26 0 15</inkml:trace>
  <inkml:trace contextRef="#ctx0" brushRef="#br0" timeOffset="2084">1569 6284 0,'0'-25'16,"-25"25"-16,25-25 0,25 0 15,0 25 1,24 0-16,-24-25 0,25 25 16,25 0-16,-1 0 15,1 0-15,-25 0 0,25-25 16,-1 25-16,-24 0 15,-25 0-15,0 0 0,0 0 16</inkml:trace>
  <inkml:trace contextRef="#ctx0" brushRef="#br0" timeOffset="2253">1917 6209 0,'-25'0'0,"0"0"0,25 25 15,0 0 1,25 0-16,0 0 15,-25 25-15,25-25 0,-25 49 16,0-24-16,25 0 16,-25 0-16,0 0 0,0-1 15,0 1-15,25-25 16</inkml:trace>
  <inkml:trace contextRef="#ctx0" brushRef="#br0" timeOffset="2606">2341 6658 0,'-25'0'16,"25"-25"-16,-25 25 15,0 0 1,50 0 15,0 0-31,0 25 0,-1-25 16,1 0-16,0 0 0,25 0 15,-25-25-15,0 25 16,-25-25-16,0 0 16,0 0-16,-25 0 15,0 25-15,0-25 16,0 25-16,0 0 0,0 0 16,1 25-16,-1-25 15,0 25-15,25 0 0,-25 0 16,25 0-16,0 24 15,25-24-15,0 0 0,0 0 16,-1-25-16,26 25 0,-25-25 16,25 0-16</inkml:trace>
  <inkml:trace contextRef="#ctx0" brushRef="#br0" timeOffset="3074">2689 6608 0,'0'-25'0,"-25"0"16,25 0-16,-25 0 15,25 0-15,0 0 16,25 50 0,-25 0-16,25 0 15,-25 0-15,25 0 0,-25 25 16,0-25-16,0-1 0,25 1 16,-25 0-16,0 0 15,0-50 1,0 0-1,0-24-15,0 24 16,25 0-16,-25 0 16,25 0-16,-25 0 0,25 25 15,-25-25-15,25 25 0,0 0 16,-25 25 0,0 0-16,0 0 15,0 0 1,24-50-1,1 0 1,0 25 0,0-25-16,0 25 15,0 0 1,0 25 0,0 0-16,-25 0 15,0 0-15,25 0 16,-25-1-16,25-24 0,-25 25 15</inkml:trace>
  <inkml:trace contextRef="#ctx0" brushRef="#br0" timeOffset="3478">3187 6384 0,'0'-25'16,"0"-25"-16,0 25 0,0-25 15,0 75 1,0 0-1,0 25-15,0 0 16,0 24-16,0-24 0,0 25 16,0 0-16,0-1 0,25 1 15,-25 0-15,0-26 16,0 1-16,25-25 0,-25 0 16,0 0-16,0-50 31,0-25-31,-25 0 0,25 1 15,0-26-15,-25 25 16,25-25-16,0 1 0,0 24 16,0 0-16,0 25 15,25 0-15,0 25 0,0 0 16,0 0-16,0 0 0,0 25 16,24 0-16,-24 25 15,0-25-15,-25 0 0,0 0 16,0 0-16,0-1 15,-25 1-15,0-25 0,1 0 16,-1 0-16,0 0 0,0-25 16</inkml:trace>
  <inkml:trace contextRef="#ctx0" brushRef="#br0" timeOffset="3645">3685 6483 0,'25'0'0,"-25"25"32</inkml:trace>
  <inkml:trace contextRef="#ctx0" brushRef="#br0" timeOffset="4102">3959 5786 0,'-50'-50'15,"1"25"-15,-1 0 16,-50 0-16,1 1 0,-26 24 15,1-25-15,-51 25 0,26 0 16,-50 25-16,-1-25 16,1 24-16,0 1 0,0 25 15,0-25-15,-1 50 16,26-25-16,25 24 0,-1 26 16,51-1-16,-1 1 0,50 25 15,25-26-15,25 26 16,0-26-16,75 26 0,0-26 15,24 1-15,51-25 16,-1 24-16,50-49 0,1 25 16,24-50-16,0 25 0,25-50 15,0 0-15,0-25 16,0 0-16,0-50 0,-25 0 16,-25-24-16,-24-1 15,-51-49-15,1-1 0,-76-24 16,1 25-16,-50-26 0,-50 26 15,-24 24-15,-26 26 16,-49 24-16,-26 25 0,-24 25 16</inkml:trace>
  <inkml:trace contextRef="#ctx0" brushRef="#br0" timeOffset="10106">2864 4690 0,'0'-25'15,"0"50"17,0 0-32,24 0 15,-24 0-15,25 0 16,-25 25-16,25-1 0,-25 26 16,25 0-16,-25-25 15,0 49-15,0-24 0,0 0 16,0-1-16,0 1 0,0-25 15,25 0-15,-25 0 16,0-1-16,0-24 0</inkml:trace>
  <inkml:trace contextRef="#ctx0" brushRef="#br0" timeOffset="10430">2864 5587 0,'-25'0'0,"25"25"0,0 0 16,25-25 31,-1 0-31,1 0-16,0 0 15,0 0-15,0-25 16,0 25-1,0-25-15,-25 0 16,25 25-16,-25-25 16,0 50 31,0 0-32,0 0-15,-25-25 16,25 25-16</inkml:trace>
  <inkml:trace contextRef="#ctx0" brushRef="#br0" timeOffset="10730">3312 4441 0,'0'-25'0,"0"0"16,0 50 0,0 0-16,0 0 15,0 25-15,25-25 16,-25 50-16,25-26 0,-25 26 16,0 0-16,24-1 0,-24 1 15,0 25-15,0-26 16,25 26-16,-25-25 0,0 0 15,0-1-15,0-24 16,25 25-16,-25-50 0,0 0 16,0-1-16</inkml:trace>
  <inkml:trace contextRef="#ctx0" brushRef="#br0" timeOffset="11061">3436 5512 0,'-25'0'0,"50"25"78,0-25-62,-25 25-16,25-25 15,-25 25-15,25-25 0,-25 25 16,25-25-16,0-25 15,0 0 1,0 25-16,-25-25 16,24 25-16,-24-25 15,25 25-15,-25-25 0,25 25 16,-25 25 0,-25-25-1,25 25-15,-25-25 0,1 25 16</inkml:trace>
  <inkml:trace contextRef="#ctx0" brushRef="#br0" timeOffset="11413">3760 4342 0,'0'-25'0,"0"0"15,-25 25 17,25 25-32,0 0 0,0 0 15,0 24-15,0 1 16,0 25-16,0 0 0,0-1 15,25 26-15,-25-1 0,25 1 16,0 0-16,-25-1 16,25 1-16,0-25 0,-25-1 15,25-24-15,-1 25 16,-24-50-16,0 25 0,25-26 16,-25 1-16</inkml:trace>
  <inkml:trace contextRef="#ctx0" brushRef="#br0" timeOffset="11722">3835 5637 0,'0'-25'0,"0"0"47,25 50-32,0 0 1,-25-1-16,24-24 0,1 25 15,-25 0-15,25-25 16,0 25-16,0-25 16,0 0-1,-25-25 1,0 0-16,0 0 16,0 1-16,0-1 15,0 0 1,25 25-16,-25 25 15,0 0-15,0-1 16,0 1-16,-25 0 16</inkml:trace>
  <inkml:trace contextRef="#ctx0" brushRef="#br0" timeOffset="14578">3312 3619 0,'-25'0'16,"50"0"30,25 0-46,-1 0 0,1 0 16,25 0-16,0 0 0,24 0 16,1 0-16,-1 0 15,-24 0-15,0 0 0,0 0 16,-26 25-16,-24-25 0,0 0 16,-50 0-1,0 0 1,0 0-16,1 0 15,-1 0-15,0 0 0</inkml:trace>
  <inkml:trace contextRef="#ctx0" brushRef="#br0" timeOffset="15053">4856 3470 0,'0'-25'16,"0"0"-1,0 0-15,-25 0 16,0 1-16,25-1 15,-25 25-15,-25-25 0,25 25 16,0 0-16,-24 0 16,24 25-16,0 0 0,0-25 15,0 24-15,0 26 16,25-25-16,0 0 0,0 0 16,0 25-16,50-25 0,-25 0 15,25-1-15,-26 1 16,26 0-16,0-25 0,0 25 15,-25 0-15,0-25 16,0 25-16,-25 0 0,0 0 16,-25-25-16,-25 25 15,0-25-15,25 25 16,-25-25-16,1 0 0,-1 0 16,25 0-16,0 0 15,25-25-15,25 0 16</inkml:trace>
  <inkml:trace contextRef="#ctx0" brushRef="#br0" timeOffset="15430">5179 3669 0,'25'-25'0,"-25"0"0,0 1 16,0-1-16,0 0 15,0 0-15,-25 0 16,1 0-16,-1 25 15,0 0 1,25 25-16,-25 0 0,0-25 16,0 25-16,25 0 15,-25 0-15,25-1 0,-25 1 16,25 0-16,0 0 16,25-25-16,0 25 15,0-25-15,0 0 16,-25-25-16,25 25 15,0-25-15,0 0 0,-1 25 16,1-25-16,-25 1 16,25-1-16,0 25 15,-25 25 1,0-1 0,25 1-16,-25 0 0,0 0 15,25 0-15,-25 0 16,25-25-16</inkml:trace>
  <inkml:trace contextRef="#ctx0" brushRef="#br0" timeOffset="15724">5453 3495 0,'0'-25'0,"-25"25"15,25 25 1,0 0-1,0 0-15,25 0 0,-25 0 16,25-1-16,-25 1 16,25 0-16,0 0 15,0-25 1,-25-25 0,25 0-16,-25 0 15,0-24-15,25 24 16,-25 0-16,0 0 0,25 0 15,-25 0-15,25 25 16</inkml:trace>
  <inkml:trace contextRef="#ctx0" brushRef="#br0" timeOffset="16067">5802 3570 0,'25'0'16,"0"0"-16,0 0 31,-25-25-31,25 25 16,-1 0-1,1-25 1,0 25-16,0 0 16,-25-25-16,25 25 15,0-25-15,-25 0 16,-25 25-1,25-25-15,-25 25 0,-25-25 16,25 25-16,-24 0 0,-1 0 16,25 0-16,0 25 15,0 0-15,0 0 0,25 0 16,0 25-16,25-25 16,0 24-16,0 1 0,0-25 15,25 0-15,-25 0 0,24 0 16,1-25-16,0 0 15</inkml:trace>
  <inkml:trace contextRef="#ctx0" brushRef="#br0" timeOffset="16420">6300 3196 0,'-50'-25'15,"0"0"-15,1 0 0,-26 1 16,-25-1-16,-24 0 15,-26 25-15,1 0 0,-25 0 16,-26 25-16,1 24 16,0-24-16,0 25 0,24 25 15,26 0-15,25-1 0,49 1 16,0 0-16,75 24 16,25-24-16,50 25 0,24-26 15,26 1-15,24 0 16,26-25-16,24-1 0,0-24 15,25-25-15,-25 0 0,-24-25 16,-1-24-16,0-1 16,-49-50-16,-26 25 0,-24-24 15,-25-26-15,-25 26 16,-25-26-16,-50 26 0,-25 24 16,-24 0-16,-26 0 0,-24 51 15,-1-1-15</inkml:trace>
  <inkml:trace contextRef="#ctx0" brushRef="#br0" timeOffset="17272">4258 5836 0,'0'-25'15,"25"25"1,0 0 15,0 0-15,0 0-16,24 0 0,1 0 15,0-25-15,0 25 0,25-25 16,-1 0-16,1-25 16,25 1-16,-26-1 0,1 0 15,0-25-15,-25 1 16,24-26-16,-49 0 0,25 1 16,-50-1-16,0 0 15,0 1-15,0 24 0,-25 0 16,0 26-16,0-1 0,0 25 15,-24 0-15,24 25 16,0 0-16,0 0 0,0 0 16,0 25-16,0 0 15,25 0 1,25 0-16</inkml:trace>
  <inkml:trace contextRef="#ctx0" brushRef="#br0" timeOffset="17626">4881 4765 0,'-25'0'15,"25"-25"16,0 0-15,25 25-16,-1-25 0,-24 0 16,50 0-16,-25 1 15,25-1-15,-25 0 0,25 0 16,-25 0-16,24 0 0,-24 0 16,0 25-16,0-25 15,0 25-15,0 0 31,-25 25-31,0 0 0,25 0 16,-25 0-16,25 0 16,0 25-16,24-1 0,-24-24 15,0 25-15,0 0 0</inkml:trace>
  <inkml:trace contextRef="#ctx0" brushRef="#br0" timeOffset="18173">6001 4391 0,'0'-49'15,"0"24"1,0 0-16,25 25 16,-25 25-1,25 0-15,-25 0 0,25-1 16,0 26-16,0 0 0,0 0 16,-1 0-16,1-25 15,0 24-15,0-24 0,0 0 16,0-25-16,0-25 15,-25 0 1,25 0-16,-25-24 0,25-1 16,0 0-16,-25 0 15,25 0-15,-1 1 0,1-1 16,-25 25-16,25 0 0,-25 0 16,0 50-1,0 0-15,0 0 0</inkml:trace>
  <inkml:trace contextRef="#ctx0" brushRef="#br0" timeOffset="18772">6748 4516 0,'25'0'0,"0"-25"16,0 25-16,-25-25 0,0 0 16,0 0-16,0 0 15,0 1-15,0-1 0,0 0 16,0 0-16,-25 25 15,25-25-15,-25 25 0,0 0 16,0 25-16,0 0 16,1 0-16,24 24 15,-25-24-15,25 25 0,-25-25 16,25 25-16,0-25 16,25 0-16,-25 0 0,25-25 15,-1 0-15,1 0 16,0 0-16,0-25 15,0 0-15,0 0 0,-25 0 16,25-25-16,-25 25 16,0 0-16,0 0 15,0 50 1,0 0 0,0 0-16,0 25 0,0-25 15,25 0-15,-25 0 16,25-25-16,0 25 0,-1-25 15,1 0-15,0 0 0,25 0 16,-25-25-16,0 0 16,0 0-16,0 0 0,-25-25 15,0 0-15,0 1 16,0-1-16,0-25 0,-25 25 16,0 0-16,25 1 0,-25 24 15,25 0-15,-25 25 16,25 25-16,0 0 15,0 24-15,0 1 16,0 0-16,25 25 0,-25-25 16,25 24-16,0-24 0,0 0 15,-25 0-15,25-25 16,-1-1-16,1-24 0,0 0 16</inkml:trace>
  <inkml:trace contextRef="#ctx0" brushRef="#br0" timeOffset="18923">7371 4391 0,'0'-24'0,"0"-26"16,-25 75 0,25 0-1,0-1-15,0 1 16,0 0-16,0 0 0,0 25 16,25-25-16,0 0 15,0-25-15,-1 25 0</inkml:trace>
  <inkml:trace contextRef="#ctx0" brushRef="#br0" timeOffset="19067">7520 4317 0,'-25'-25'0,"25"0"16,-25 0-16,25 0 0,0 0 16,0 50 15,0 0-31</inkml:trace>
  <inkml:trace contextRef="#ctx0" brushRef="#br0" timeOffset="19678">7794 4391 0,'0'-24'16,"0"-1"-16,-25 25 15,25-25-15,-25 0 16,0 25 0,1 0-1,24 25 1,-25 0-16,0 0 0,0-1 16,0 1-16,25 0 0,0 25 15,-25-25-15,25 0 16,25-25-16,-25 25 0,25-25 15,25 0-15,-25 0 0,24 0 16,-24 0-16,0-25 16,25 0-16,-50 0 0,25 0 15,-25 0-15,0 0 16,0 0-16,0 1 0,-25-1 16,25 0-16,-25 0 15,25 50 1,0 0 15,0 0-31,25-25 16,0 0-1,0 0-15,0-25 16,0 0-16,-1 0 16,1-25-16,0 25 15,-25-25-15,25 25 0,-25-24 16,25-1-16,-25 25 0,0-25 15,0 25-15,-25 25 16,25 50 0,-25-25-16,25 25 15,0 0-15,0 24 16,0-24-16,25 25 0,-25-25 16,25-1-16,0 1 15,0 0-15,-25-25 0,25-25 16</inkml:trace>
  <inkml:trace contextRef="#ctx0" brushRef="#br0" timeOffset="19858">8168 4217 0,'0'-25'16,"25"25"-1,-1 0 1,1 0-1,0 0-15,0 0 0,0 0 16,0 0-16,0 0 16</inkml:trace>
  <inkml:trace contextRef="#ctx0" brushRef="#br0" timeOffset="20591">7172 3669 0,'-25'-25'15,"25"0"-15,25 1 16,-1-1-16,26 0 16,0 0-16,25 25 0,24-25 15,1 25-15,25-25 16,-1 25-16,25 0 0,1 0 16,24 0-16,-24 25 0,-1-25 15,0 25-15,-24-25 16,24 25-16,-49-25 0,0 25 15,-26-25-15,1 25 16,-25-25-16,-25 24 0,0 1 16,-1 0-16,-24 0 0,0 25 15,0 0-15,0 0 16,-24 24-16,24 1 0,0 0 16,0 24-16,0-24 15,0 25-15,0-1 0,0 1 16,0-25-16,0-1 0,0 1 15,0 0-15,0-26 16,0 26-16,0-25 0,-25 25 16,25-26-16,0 1 0,-25 25 15,0 0-15,25-25 16,-25 24-16,0-24 0,25 0 16,-25 0-16,0-1 15,25 1-15,0 0 0,0-25 16,0 0-16,0 0 15,0 0-15,0 0 0,25-1 16,-25 1-16,25-25 16,-25 25-16,-25-25 47,25-25-47,-25 25 0,0 0 15,0 0-15,1 0 16,-1 0-16,0 0 15,0 0-15,-25 0 0,25 0 16,0 0-16</inkml:trace>
  <inkml:trace contextRef="#ctx0" brushRef="#br0" timeOffset="20884">8815 5910 0,'0'-24'0,"25"24"46,0 0-30,0 0 0,25 24-16,-25 1 0,24-25 15,1 25-15,0-25 0,0 25 16,0-25-16,-1 0 16,1 0-16,-25 0 0,25 0 15,-25-25-15,0 25 16,0 0-16,-25-25 0,24 0 15,-48 25 17,-1 25-17,0 0 1,0-25-16</inkml:trace>
  <inkml:trace contextRef="#ctx0" brushRef="#br0" timeOffset="22089">8317 6234 0,'25'-25'15,"-25"0"-15,25 0 16,-25 1-16,0-1 0,0 0 16,-25 0-1,-25 25-15,0-25 0,-49 0 16,-1 25-16,-24 0 0,-51 0 15,26 0-15,-50 0 16,24 0-16,1 25 0,-25 0 16,49 0-16,26 0 15,-1 0-15,51 24 0,-1 1 16,50 0-16,25 0 0,0 0 16,25-1-16,0 26 15,50-25-15,-26 25 0,26-26 16,0 1-16,0 25 15,-1-25-15,1 24 0,-25-24 16,0 0-16,-26 0 16,1 25-16,-25-26 0,0 1 15,-25 0-15,1 25 0,-1-26 16,0 1-16,25 0 16,-25 0-16,25 0 0,-25-1 15,25-24-15,0 25 0,25-25 16,0 0-16,0 0 15,24 0-15,1 0 0,0 0 16,25-25-16,-1 25 16,26-25-16,25 24 0,-1-24 15,1 25-15,-1-25 0,26 25 16,24-25-16,-25 0 16,1 25-16,-1-25 0,-24 0 15,24 0-15,-49 0 16,24 0-16,-49 0 0,24-25 15,-49 0-15,25 25 0,-50-25 16,25 1-16,-25-1 16,-25 0-16,24 0 0,-24 0 15,0-25-15,0 25 16,0 0-16,0 0 0,25-24 16,-25 24-16,50-25 0,0 25 15,-25-25-15,50 25 16,-26-25-16,1 26 0,0-26 15,25 0-15,-50 25 16,24-25-16,-49 0 0,0 1 16,0-26-16,0 25 0,-49-25 15,-1 1-15,-25-1 16,-25-25-16,1 1 0,-26-1 16,-24 1-16,0 24 15,-1-25-15,1 26 0,-1 24 16,26 0-16,-26 25 0,1 25 15,24 0-15,1 25 16,-1 25-16</inkml:trace>
  <inkml:trace contextRef="#ctx0" brushRef="#br0" timeOffset="22898">7445 6832 0,'0'-25'15,"0"50"17,0 0-17,0 25-15,0-1 0,0 1 16,0 25-16,0-25 16,0-1-16,0 26 0,0-25 15,0-25-15,0 25 16,25-50-16,-25 25 0,0-50 15,0 0-15,0 0 16,-25-25-16,25 0 16,0-24-16,-24-1 0,24-25 15,0 26-15,0-26 16,0 0-16,0 26 0,0-26 16,24 25-16,-24 25 0,25 1 15,0 24-15,0 0 16,25 25-16,-25 25 0,0 0 15,25 0-15,-25 24 16,-1 1-16,1 25 0,-25-25 16,0 24-16,-25-24 0,1 0 15,-26 0-15,0-25 16,-25 0-16,25 0 0,-24-1 16,24-24-16,0 0 15,0 0-15,75 0 16,0 0-16,25 0 15,0 0-15,24 25 16,-24 25-16,25-25 0,-25 25 16,0 0-16,-26-1 15,26 1-15,-25 0 0,0-25 16,-25 25-16,25-25 0,-25 0 16</inkml:trace>
  <inkml:trace contextRef="#ctx0" brushRef="#br0" timeOffset="23726">7993 7106 0,'0'-25'16,"-25"25"-1,1 0-15,-1 0 16,74 0 15,-24 0-31,25 0 16,-25-25-16,25 25 15,0-25-15,-25 25 0,-1-25 16,1 0-16,-25 0 0,0-24 16,-25 24-16,1 0 15,-26 25-15,25-25 0,-25 0 16,25 25-16,-25 0 16,25 0-16,1 25 0,-1 0 15,0 0-15,25 0 16,0 24-16,0 1 0,0-25 15,25 25-15,0 0 0,-1-25 16,1-1-16,25 1 16,0-25-16,0 0 0,0 0 15,-1 0-15,-24-25 0,25 1 16,0-1-16,-25 0 16,0-25-16,-25 25 0,0 0 15,0-25-15,0 25 16,-25 1-16,0 24 0,0-25 15,0 25-15,0 0 0,0 0 16,25 25-16,-25-25 16,25 24-16,0 1 0,0 0 15,0 0 1,0 0-16,25 0 0,0 0 16,0-25-1,0 0-15,-25-25 16,25 25-16,0-25 0,0 0 15,-25 0-15,25 25 16,-25-25-16,24 25 0,-48 0 31,24 25-31,0 0 16,0 0-16,24 0 16,1-25-1,0 0-15,25 0 0,0 0 16,-25 0-16,25-25 0,-26 0 15,1 0-15,0 0 16,0-24-16,-25-1 0,0 0 16,0-25-16,-25 25 15,25-24-15,0 24 0,-25 0 16,25 0-16,-25 25 0,1 25 16,24 50-1,0-25-15,0 50 0,0 0 16,0 24-16,0 1 0,0-1 15,24 1-15,-24 0 16,25-1-16,0-24 16,0 0-16</inkml:trace>
  <inkml:trace contextRef="#ctx0" brushRef="#br0" timeOffset="24254">8118 7678 0,'-25'-24'15,"0"-1"1,25 0-16,0 0 16,0 0-16,25 25 0,25-25 15,-25 25-15,24 0 16,26-25-16,0 25 0,0 0 15,-1 0-15,-24 0 0,0 0 16,0 0-16,-25 0 16,-25-25-16,-25 25 15,-25-25-15,0 25 16,-25 0-16,26-25 0,-1 25 16,0 0-16,0 0 0,25 25 15,25 25 1,0-25-16,0 0 0,25 25 15,-25 0-15,25-1 16,0-24-16,0 25 0,-25 0 16,25-25-16,-25 0 0,25 0 15,0 0-15</inkml:trace>
  <inkml:trace contextRef="#ctx0" brushRef="#br0" timeOffset="24596">8790 7728 0,'0'-25'0,"0"0"0,0-24 16,0 24-16,-25 0 0,0 0 16,0 25-16,1-25 15,-1 25-15,-25 0 0,25 0 16,0 0-16,25 25 0,-25-25 16,25 25-16,0 0 15,0 25-15,25-50 0,-25 24 16,25 1-16,-25 0 15,25-25-15,0 0 0,0 0 16,0-25-16,-1 0 16,1 1-1,0 24-15,-25-25 0,25 0 16,0 25 0,-25 25-1,0 0-15,0-1 16,0 1-16,0 0 15,25 0-15,0-25 16,0 0-16</inkml:trace>
  <inkml:trace contextRef="#ctx0" brushRef="#br0" timeOffset="24969">9014 7604 0,'0'-25'16,"-25"0"-16,25-25 0,0 25 15,0 0-15,0 0 16,0 1-16,0 48 31,25 1-15,-25 0-16,25 0 15,-25 0-15,0 0 0,0 0 16,0-50 31,25 25-47,-25-25 0,25 25 15,-25-25-15,25 25 16,0-25-16,0 25 16,0 25-16,0 0 0,-25 0 15,24 25-15,-24 0 16,0-26-16,0 26 0,0 0 16,-24-25-16,-1 0 0,0 0 15,0-25-15,0 0 16,0-25-16,-25 0 0,25-25 15,0 25-15,1-25 16,-1 1-16,0-1 0</inkml:trace>
  <inkml:trace contextRef="#ctx0" brushRef="#br0" timeOffset="-91807">2540 58 0,'-25'25'16,"0"-25"-16,0 0 15,25-25-15,-25 25 16,25-24 0,25 24-16,0 0 0,0 0 15,25 0-15,0 0 0,24-25 16,1 25-16,25 0 16,-26 0-16,1 0 0,0 0 15,-26 0-15,-24 0 0,0 0 16,0 0-16,-50 0 15</inkml:trace>
  <inkml:trace contextRef="#ctx0" brushRef="#br0" timeOffset="-91556">2390 581 0,'0'25'0,"0"0"0,0 0 32,25-25-17,0 0-15,25 0 16,0 0-16,0 0 0,-1-25 16,26 25-16,-25 0 0,25 0 15,-26 0-15,1 0 16,0 0-16,0 0 0,0 0 15</inkml:trace>
  <inkml:trace contextRef="#ctx0" brushRef="#br0" timeOffset="-91238">2739 1229 0,'-25'25'0,"25"0"15,-25 0-15,25-1 16,25-24 15,0 0-15,25 0-16,0 0 0,-1 0 16,1 0-16,25 0 15,49 0 1,-74 0-16,25 0 0,-25 0 15,0 0-15,-26 25 0,1-25 16,0 0-16,0 0 0,0 0 31</inkml:trace>
  <inkml:trace contextRef="#ctx0" brushRef="#br0" timeOffset="92822">25 606 0,'0'-25'0,"-25"25"31,25-24-31,0 48 32,0 1-32,0 0 15,25 0-15,-25 25 0,0 25 16,0-1-16,0 1 15,25 0-15,-25 24 0,0 1 16,0-25-16,0 24 0,25-24 16,-25 25-16,0-26 15,0 1-15,0-25 0,0 0 16,0-1-16,0 1 16,-25-25-16,25 0 0,0 0 15,0 0-15,25-25 31,-1 0-31,1-25 16,25 25-16,-25-25 16,25 25-16,0 0 0,-1-25 15,26 25-15,-25 0 0,25 0 16,-1 0-16,1-25 16,25 25-16,-26 0 0,26 0 15,-25 0-15,-1 0 16,-24 0-16,25 0 0,-25 0 15,0 0-15,-26 0 0,1 0 16,0 0-16,0 0 16,0 0-1,-25-25 1,0 0-16,-25 1 16,25-1-16,0-25 15,-25 25-15,25-25 0,0-25 16,-25 1-16,25-1 0,0-25 15,-25 1-15,25-1 16,-24 1-16,24-1 0,0 0 16,-25 1-16,25-1 0,0 25 15,0 26-15,0-26 16,25 25-16,-25 0 0,0 25 16,0 1-16,24-1 0,-24 0 15,0 0-15,0 0 16,0 0-16,-24 25 15,-1 0 1,0 0 0,25-25-1,-25 25-15,0 0 16,0 0-16,-25 0 0,25 0 16,-25 0-16,-24 0 15,-1 25-15,0-25 0,-24 25 16,-1-25-16,25 25 15,-24-25-15,24 25 0,-24-25 16,49 0-16,0 25 0,0-25 16,25 0-16,0 0 15,0 0-15,50 25 32,0-25-17,0 0-15,0 0 16,-25 24-1</inkml:trace>
  <inkml:trace contextRef="#ctx0" brushRef="#br0" timeOffset="93446">597 1528 0,'0'-25'0,"0"0"31,-24 25-15,-1 0-1,25 25-15,-25 0 16,25 0 0,0 0-16,0-1 15,25 1-15,0 0 16,-1-25-16,1 25 0,25-25 15,-25 25-15,25-25 16,0 0-16,-25-25 0,-1 25 16,1-25-16,0 0 15,-25 0-15,0 1 16,0-1-16,-25 0 0,0 0 16,1 25-16,-26 0 15,25 0-15,0 0 0,-25 0 16,25 25-16,0-25 15,25 25-15</inkml:trace>
  <inkml:trace contextRef="#ctx0" brushRef="#br0" timeOffset="95407">1917 1353 0,'0'-25'0,"-25"25"0,0 0 16,1 0-1,48 0 17,1 0-32,0-24 0,25 24 15,25 0-15,24-25 0,1 25 16,24 0-16,1-25 15,24 25-15,-24-25 0,-1 25 16,-24-25-16,0 25 16,-26 0-16,-24 0 0,0 0 15,-25 0-15,-50 0 16,0-25 0,0 25-16,0 0 0</inkml:trace>
  <inkml:trace contextRef="#ctx0" brushRef="#br0" timeOffset="95653">3063 980 0,'-25'-25'15,"0"25"1,0 0 0,50 25 15,0-25-31,0 25 15,0 25-15,24-26 16,-24 1-16,25 25 0,-25 0 16,0 0-16,-25-25 0,0 24 15,0-24-15,-25 0 0,0 0 16,0 0-16,-25 0 16,1-25-16</inkml:trace>
  <inkml:trace contextRef="#ctx0" brushRef="#br0" timeOffset="96654">3611 631 0,'-25'0'0,"25"-25"15,0 50 17,0 0-32,0 0 15,25 25-15,-25 0 0,24-1 16,-24 26-16,25 0 0,-25 24 16,25 1-16,-25 0 15,25-1-15,-25 26 0,0-50 16,0 24-16,-25-24 15,25 0-15,-25-1 0,25-24 16,0 0-16,0 0 0,0-25 16,0-1-16,0 1 15,25-25 1,0 0-16,25 0 0,0-25 16,0 25-16,24 0 15,26-24-15,0 24 0,-1 0 16,26-25-16,24 25 15,0 0-15,26 0 0,-1 0 16,0 0-16,1 0 0,-1 0 16,-25 0-16,1 0 15,-1 0-15,-24 0 0,-26 0 16,1 0-16,-25-25 16,-1 25-16,-24 0 0,0 0 15,-25 0-15,25 0 16,-25-25-16,0 25 15,-1 0-15,-24-25 16,0 0 0,0 0-16,0 0 15,-24 0-15,24 0 16,-25 1-16,0-26 0,0 0 16,25-25-16,-25 25 0,0-24 15,0-26-15,25 25 16,-25 1-16,25-1 0,-25-25 15,25 26-15,-25 24 0,25-25 16,0 25-16,0 1 16,-24-1-16,24 25 0,0-50 15,0 50 1,0 0-16,0 0 0,0 1 16,0-1-16,0 0 15,-25 25 32,-25 0-47,25 0 16,-25 25-16,-25-25 15,1 0-15,-51 0 0,1 0 16,-1 0-16,-24 0 0,-26 0 16,1-25-16,-25 25 15,25 0-15,-1 0 0,26 0 16,-1 0-16,26 25 0,24-25 15,1 0-15,24 25 16,0-25-16,26 24 0,-26-24 16,50 25-16,-25 0 15,25-25-15,0 25 0,0 0 16,25 0 0</inkml:trace>
  <inkml:trace contextRef="#ctx0" brushRef="#br0" timeOffset="97116">4831 1727 0,'25'0'16,"-25"-25"0,0 0-16,-25 25 15,0 0 1,25 25-1,-25-25-15,25 25 0,-25 0 16,25 0 0,0 0-16,0 0 0,25-1 15,-25 1 1,25-25-16,25 25 0,-25-25 16,24 0-16,1 0 0,-25-25 15,25 25-15,-25-25 16,0 1-16,0-1 0,-25 0 15,0 0-15,-25 0 0,0 25 16,-25-25-16,25 0 16,-25 25-16,0 0 0,-24 0 15</inkml:trace>
  <inkml:trace contextRef="#ctx0" brushRef="#br0" timeOffset="98080">6947 1229 0,'-24'0'0,"-1"0"16,0 0 0,50 0-1,0 0-15,-1 0 16,26 0-16,25 0 15,25 25-15,-1-25 0,26 0 16,-1 0-16,1 0 16,-1 0-16,1 25 0,-26-25 15,1 0-15,-25 0 0,-26 0 16,-24-25-16,0 25 16,-50 0-1,0-25 1,1 25-16,-1 0 0,0 0 15</inkml:trace>
  <inkml:trace contextRef="#ctx0" brushRef="#br0" timeOffset="98410">8093 930 0,'-25'-25'0,"0"25"16,0-25-16,50 50 47,0-25-47,25 25 0,0 0 15,-1 0-15,1 0 16,0 0-16,25 24 0,-25-24 16,-26 25-16,1 0 15,0-25-15,-25 25 0,-25-1 16,-24-24-16,-1 25 0,-25-25 16,0 0-16,1 25 15</inkml:trace>
  <inkml:trace contextRef="#ctx0" brushRef="#br0" timeOffset="99701">8367 332 0,'-25'-24'0,"25"-1"15,0 0 1,0 50 0,0 0-16,0-1 15,25 26-15,-25 25 16,25 0-16,-25 24 0,0 1 15,25 24-15,-25 1 16,0-1-16,0 1 0,25-1 16,-25-24-16,0 25 0,0-26 15,0-24-15,0 0 16,0-1-16,0-24 0,-25 0 16,25 0-16,0-25 15,0-1-15,25-24 31,-1-24-31,26 24 16,0-25-16,0 0 0,0 25 16,24-25-16,1 25 15,0 0-15,0-25 0,-1 25 16,26 0-16,-25 0 0,24 0 16,1 25-16,-1-25 15,1 0-15,0 0 0,-26 0 16,1 0-16,0 0 0,-26 25 15,-24-25-15,0 0 16,0 0-16,0 0 0,-25-25 47,0 0-31,25 0-16,-25 0 15,0 0-15,25 0 0,-25-24 16,0-1-16,0 0 15,-25-25-15,0 1 0,0-1 16,0-25-16,0 1 0,-24-1 16,24-25-16,0 26 15,0-26-15,25 26 0,-25 24 16,25-25-16,0 26 16,0 24-16,-25-25 0,25 25 15,0 26-15,0-1 16,0 0-16,0 0 0,0 0 15,-25 0-15,25 0 47,-25 25-15,0 0-1,0 0-16,-24 0-15,24 0 16,-50 0-16,0 0 16,1 0-16,-51 0 0,1 0 15,24 0-15,-24 0 16,-1 0-16,0 25 0,51-25 16,-26 0-16,50 0 0,1 0 15,24 25-15,0-25 16,0 0-16,25 25 15,25-25-15</inkml:trace>
  <inkml:trace contextRef="#ctx0" brushRef="#br0" timeOffset="100379">9039 2076 0,'-25'24'47,"0"1"-47,1 25 15,-1-25-15,25 0 16,-25 0-16,0 25 15,25-25-15,-25-1 0,25 1 16,-25 0-16,25 0 16,-25-25-1,25-25 17,25 25-32,0 0 0,0 0 15,0 0-15,25 25 16,-26-25-16,26 0 0,25 25 15,-25-25-15,0 0 0,-1 0 16,1 0-16,0 0 16,0 25-16,-25-25 0,0 0 15,-1 0-15,1 0 0,0 0 16,-25-25 15,0 0-15,-25 25-16,25-25 0,-25 0 15,1 0-15,-1 1 0,-25-1 16,25-25-16,-25 25 16,0 0-16,1 0 0,-1 0 15,0 0-15,-25 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2:25.314"/>
    </inkml:context>
    <inkml:brush xml:id="br0">
      <inkml:brushProperty name="width" value="0.05" units="cm"/>
      <inkml:brushProperty name="height" value="0.05" units="cm"/>
      <inkml:brushProperty name="color" value="#ED1C24"/>
      <inkml:brushProperty name="fitToCurve" value="1"/>
    </inkml:brush>
  </inkml:definitions>
  <inkml:trace contextRef="#ctx0" brushRef="#br0">4397 1646 0,'0'-25'0,"25"25"15,-25-25 1,25 25-16,0 0 31,-25 25-15,25 0-16,-25 0 0,24 0 15,1 25-15,-25 0 0,25-1 16,0 1-16,0 0 16,-25 0-16,25 0 0,-25-1 15,25 1-15,-25 0 16,25-25-16,-25 0 0,25 0 15</inkml:trace>
  <inkml:trace contextRef="#ctx0" brushRef="#br0" timeOffset="326">4621 1447 0,'-25'-25'0,"25"0"15,0 0 1,25 25 0,25 25-1,-25 0-15,25 0 0,24 25 16,-24 0-16,0-1 0,25 26 15,-51 0-15,26 24 16,-25-24-16,-25 25 0,0 24 16,-25-24-16,-49-1 0,-1 1 15,0-25-15,-24-1 16,-1-24-16,-25 0 0</inkml:trace>
  <inkml:trace contextRef="#ctx0" brushRef="#br0" timeOffset="2785">4746 4385 0,'0'-25'47,"-25"25"-47,25-24 16,0-1-1,-25 0 1,25 0-16,0 0 0,0-25 16,25 25-16,-25 0 15,25-24-15,-1 24 0,1 0 16,0 0-16,0 0 0,25 0 16,-25 25-16,25 0 15,-25 25-15,24-25 0,-24 25 16,0 25-16,0-1 15,0 1-15,0 0 0,-25 25 16,0-25-16,0-1 0,0 1 16,0 0-16,-25 0 15,-25 0-15,25-26 0,0 26 16,-24-25-16,24-25 16,-25 25-16,25 0 0,0-25 15,0 0-15,0-25 0,25 0 16,-25 0-16,25 0 15,0 0-15,25-24 0,-25 24 16,25 0-16,25 0 16,-25 25-16,0 0 0,25 0 15,-1 0-15,-24 25 0,25 0 16,-25 0-16,25 0 16,-25 24-16,0-24 0,-1 0 15,1 0-15,0 0 16,0 0-16,0-25 0,0 25 15,0-25-15,-25-25 16,0 0 0</inkml:trace>
  <inkml:trace contextRef="#ctx0" brushRef="#br0" timeOffset="3146">5169 3837 0,'-25'-24'16,"50"24"-1,0 24-15,-25 1 16,50 0-16,-26 25 0,26 0 15,0 0-15,0 0 16,-25 24-16,25 1 0,-1 0 16,-24-1-16,25 1 15,-25 0-15,-25-25 0,0 24 16,0-24-16,0 25 0,0-50 16,-25 24-16,0 1 15,0-25-15,0 0 0,0 0 16,1-25-16,-1 0 15,0 0-15,0 0 16,0 0-16</inkml:trace>
  <inkml:trace contextRef="#ctx0" brushRef="#br0" timeOffset="44492">6389 4037 0,'0'-25'0,"0"0"16,0 0-16,25 0 15,-25 0-15,0 0 0,0 0 16,0 0-1,25 25 1,-25 25-16,25 25 16,-25-25-16,25 25 15,-25 0-15,25 24 16,-25-24-16,24 25 0,-24-25 16,25 24-16,0-24 0,-25-25 15,25 25-15,-25-25 16,25 0-16</inkml:trace>
  <inkml:trace contextRef="#ctx0" brushRef="#br0" timeOffset="44678">6787 4336 0,'25'0'16,"0"0"15,0 0-15</inkml:trace>
  <inkml:trace contextRef="#ctx0" brushRef="#br0" timeOffset="44962">7111 3763 0,'-25'-25'0,"0"0"16,1 25 0,48 25-1,-24 0 1,25 0-16,0 0 15,25 24-15,-25 1 0,25 0 16,-25 0-16,24 0 0,1-1 16,-25 1-16,0 0 15,0 0-15,0 0 0,0-1 16,-25-24-16,0 0 16,0 0-16,-25-25 0</inkml:trace>
  <inkml:trace contextRef="#ctx0" brushRef="#br0" timeOffset="45129">7286 3738 0,'0'-25'0,"0"-25"16,0 25-16,24 0 16,1 25-16,0-25 0,25 25 15,0-24-15,0 24 16,-1 0-16,1 0 0,0 0 15,0-25-15</inkml:trace>
  <inkml:trace contextRef="#ctx0" brushRef="#br0" timeOffset="45352">7908 3514 0,'25'0'15,"-25"25"1,25 0 0,0 24-16,-25 1 0,25 0 15,-25 25-15,25-1 16,-1 1-16,1 0 0,0 0 16,0-26-16,0 1 0,0 0 15,25-25-15</inkml:trace>
  <inkml:trace contextRef="#ctx0" brushRef="#br0" timeOffset="45651">8082 3962 0,'25'-25'31,"0"25"-15,0-25-16,25 0 0,0 0 15,0 0-15,-1 1 16,1-26-16,-25 25 0,25-25 16,-25 0-16,0 0 15,-25 26-15,0-26 0,0 25 16,0-25-16,-25 25 16,25 0-16,0 50 15,0 0-15,25 25 16,0 0-16,-1 24 15,1 26-15,25 0 0,-25 24 16,0-24-16,0 24 0</inkml:trace>
  <inkml:trace contextRef="#ctx0" brushRef="#br0" timeOffset="54853">7634 5058 0,'0'-25'0,"-25"-25"15,25 25-15,0 0 0,0-25 16,-25 25-16,25 1 15,25 24 1,-25 24-16,25 26 0,-25 0 16,25 0-16,0 0 15,-25 24-15,25-24 0,0 25 16,-25 0-16,25-26 0,-25 26 16,25-25-16,-25-25 15,0 25-15,24-25 0</inkml:trace>
  <inkml:trace contextRef="#ctx0" brushRef="#br0" timeOffset="55160">7933 5207 0,'25'-50'15,"0"0"-15,-25 1 0,0 24 16,25 25-16,-25 25 16,0 0-16,-25-1 15,25 26-15,-25 0 0,-25 25 16,25 0-16,0-26 15,-25 1-15,1 0 0,24 0 16,0-25-16,0 0 0,0-25 16,25-25-1,25 0-15,0-25 0,0 25 16,25-25-16,-26 25 16,26 0-16,0 1 0,25 24 15,-25 0-15,-1 24 16,-24 1-16,25 0 0,-25 0 15,25 25-15,-25-25 0,0 0 16,0 25-16,-1-50 16,1 0-16</inkml:trace>
  <inkml:trace contextRef="#ctx0" brushRef="#br0" timeOffset="55327">8506 5257 0,'0'-25'0,"0"50"31,0 0-31,0 0 16,0 0-16,25 0 0,-25 24 15,0-24-15,25 0 16,-25 0-16,0 0 0,24 0 16</inkml:trace>
  <inkml:trace contextRef="#ctx0" brushRef="#br0" timeOffset="55489">8531 4933 0,'0'-50'0,"-25"25"16,0 25-16,0 0 16,25 25-1,-25 0 1</inkml:trace>
  <inkml:trace contextRef="#ctx0" brushRef="#br0" timeOffset="55699">8780 4809 0,'0'25'31,"0"-1"-16,25 1-15,-25 0 0,24 25 16,-24 0-16,25 25 0,-25-26 16,25 26-16,-25-25 15,25 25-15,-25-26 0,0-24 16,25 25-16</inkml:trace>
  <inkml:trace contextRef="#ctx0" brushRef="#br0" timeOffset="55945">9253 4834 0,'0'-25'0,"0"50"63,0-1-48,0 1-15,0 0 0,25 0 16,-25 25-16,0-25 16,25 25-16,-25-1 0,0-24 15,24 25-15,-24 0 0,0-25 16,25 0-16</inkml:trace>
  <inkml:trace contextRef="#ctx0" brushRef="#br0" timeOffset="56265">9875 4933 0,'25'-50'15,"0"1"-15,-25 24 16,0 0-16,0 0 16,-25 25-16,0 0 0,0 25 15,-24 0-15,24 0 16,-25-1-16,25 1 0,0 0 15,0 0-15,0 0 16,50 0-16,0-25 16,0 25-16,25 0 0,0-25 15,-1 25-15,1-25 16,25 25-16,-50-25 0,25 24 16,-25 1-16,-25 0 15,0 0-15,-25 0 16,-25 0-16,25 0 15,-25 0-15,0-25 0,25 25 16</inkml:trace>
  <inkml:trace contextRef="#ctx0" brushRef="#br0" timeOffset="56438">9975 4908 0,'0'-25'15,"-25"25"-15,0 25 16,-25 0-16,25 25 15,-24 0-15,-1 0 16,0-1-16,0 26 0,25-25 16,-24 25-16,49-26 15,0-24-15,0 25 0,0-25 16</inkml:trace>
  <inkml:trace contextRef="#ctx0" brushRef="#br0" timeOffset="56846">10847 4236 0,'0'-50'16,"0"25"-16,0-25 0,0 26 15,-25-1-15,0 0 16,-25 25-16,0 0 0,0 0 15,0 25-15,1 0 0,-1 24 16,25 1-16,0 0 16,25 25-16,0-26 0,25 26 15,25-25-15,-25 25 16,24-26-16,26 1 0,-25 0 16,0 0-16,0 0 0,-1-25 15,1 24-15,-25-24 16,25 25-16,-50-25 0,0 0 15,0 25-15,0-25 0,-25-1 16,0 26-16,-25-25 16,25 0-16,-24-25 0,-1 25 15,0-25-15,0 0 16,25 0-16,-25 0 0,50-25 16,-24 0-16,24 0 0,24-25 15</inkml:trace>
  <inkml:trace contextRef="#ctx0" brushRef="#br0" timeOffset="57768">11295 4809 0,'25'0'0,"-25"-25"16,0 0 15,25 0 16,-1 25-47,1-25 15,0 0-15,0 25 16,0-25-16,0 0 0,0 0 16,-25 1-16,0-1 15,0 0-15,0 0 0,0 0 16,-25 0-16,0 25 15,0 0-15,0 25 0,-25 0 16,26 0-16,-26 0 0,25 24 16,0 1-16,25 0 15,-25 0-15,25 0 0,25-1 16,0 1-16,0-25 16,25 0-16,-1 0 0,26-25 15,-25 0-15,25 0 0,-1-25 16,1 0-16,-25 0 15,24-25-15,-49 1 0,25-1 16,-25 0-16,0 0 16,-25 0-16,0-24 0,0 24 15,0 0-15,-25 25 0,25-25 16,0 26-16,-25 24 16,0 0-16,25 24 15,0 1 1,0 0-16,0 0 0,0 25 15,25-25-15,-25 0 0,25 0 16,0 24-16,0-24 16,-25 0-16,25 0 0,0-25 15,0 25-15,0 0 0,-1 0 16,1 0-16,-25 0 16,0 0-1,-25-1-15,1-24 16,-1 0-1,25-24-15,25-1 16,-1-25-16,1 0 16,25 0-16,-25-24 0,25-1 15,-25 0-15,0 0 16,24 26-16,-24-1 0,-25 0 16,25 25-16,-25 0 0,-25 50 31,0-25-31,25 50 0,-24-25 15,-1 0-15,0 0 16,25 0-16,0-1 16,0 26-16,25-25 0,0 0 0,24 0 15,-24 0-15,25 0 16,-25 0-16,25 0 0,-25-1 16,0-24-16,-1 25 15,-24 0-15,0 0 0,-24 0 16,24 0-16,-25-25 15,-25 25-15,25-25 0,0 25 16,0-25-16</inkml:trace>
  <inkml:trace contextRef="#ctx0" brushRef="#br0" timeOffset="57962">12714 4336 0,'25'-50'0,"-25"25"0,25 0 16,0 25-1,-25 25-15,25 0 16,-25 0-16,25 0 0,-25 24 16,25 1-16,-1 0 15,1-25-15,0 25 0,0-1 16,0-24-16,0 0 0,0-25 16,-25 25-16</inkml:trace>
  <inkml:trace contextRef="#ctx0" brushRef="#br0" timeOffset="58107">12988 3937 0,'0'-75'0,"-25"26"0,25-1 16,-25 25-16,0 25 16,25 25-1,0 25-15,0-26 16</inkml:trace>
  <inkml:trace contextRef="#ctx0" brushRef="#br0" timeOffset="58808">13262 4236 0,'25'0'0,"0"0"16,0 0 0,-25 25-1,0 0 1,0 0-16,0 24 15,25-24-15,-25 25 0,25 0 16,-1-25-16,1 25 16,0-25-16,0-1 0,25 1 15,-25 0-15,25-25 16,-25 0-16,24 0 0,-24-25 16,25 0-16,-25 1 0,0-26 15,-25 0-15,0 0 16,0 0-16,-25 1 0,0-1 15,0 25-15,-25-25 16,25 25-16,-24 25 0,24 0 16,0 0-16,0 0 0,0 0 15,0 25-15,25 0 16,0 0-16,0 0 16,25 0-16,0 0 15,0-1-15,0-24 16,0 0-16,0 0 15,-1-24-15,1 24 16,0-25-16,25 0 0,-25 0 16,0 0-16,25 0 15,-25 0-15,-1 25 0,1-25 16,0 25-16,0 25 16,-25 0-16,25 0 15,-25 0-15,25 0 0,-25 0 16,25 0-16,-25-1 15,25-24-15,-25 25 0,25-25 16,0 0-16,-1 0 0,1 0 16,0-25-1,25 1-15,-25-1 0,0 0 16,0 0-16,0-25 0,0 0 16,-1 25-16,1-24 15,0 24-15,0 0 0,0 0 16,0 50-1,0 0-15,0 24 0,0 1 16,0 0-16,0 0 16,24 25-16,-24-26 0,0 1 15,0-25-15,-25 25 0</inkml:trace>
  <inkml:trace contextRef="#ctx0" brushRef="#br0" timeOffset="59216">9078 6353 0,'0'24'16,"0"1"-16,25-25 0,50 0 15,25 0-15,24-25 0,26 1 16,49-1-16,50-25 16,25-25-16,49 0 0,51-24 15,0-1-15,49-24 16,-25 24-16,26 1 0,-26-1 15,1 25-15,-51 1 16,-24 24-16,-50 0 0,-50 25 16,-25 0-16,-25 25 0,-49 0 15,-25-25-15,-26 25 16,-24 0-16,-25 0 0,-50 0 16,-25 0-16,-49 0 15</inkml:trace>
  <inkml:trace contextRef="#ctx0" brushRef="#br0" timeOffset="61033">1035 1920 0,'0'25'16,"0"0"0,25-25-1,0 25-15,0 0 0,25 24 16,24-24-16,1 50 0,0-25 16,24 25-16,1 24 15,24 1-15,26-1 0,-26 26 16,26-1-16,-1 1 0,1-1 15,-1 1-15,25 24 16,-24 1-16,-26-26 0,1 26 16,-1-26-16,1 1 15,-26-1-15,1-24 0,-25-1 16,-1 1-16,1-25 0,-25-1 16,25-24-16,-26 25 15,1-25-15,-25-25 0,25 0 16,-25-1-16,-25 1 15,25 0-15,-25-50 16,-25 0 0,0-24-16</inkml:trace>
  <inkml:trace contextRef="#ctx0" brushRef="#br0" timeOffset="61578">2928 1870 0,'-25'0'0,"25"25"0,-25 25 15,0-25-15,0 25 16,-25 24-16,25 1 0,0 0 16,-24 24-16,24 1 0,-25 24 15,25 1-15,0-25 16,-25 49-16,25-24 0,1-1 15,-1 1-15,0 24 0,-25-25 16,25 1-16,0 24 16,0-24-16,0 24 0,-24-24 15,24 24-15,0-49 16,0 24-16,0-24 0,0 0 16,0-1-16,25-24 15,-25-25-15,25 24 0,0-49 16,0 25-16,0-25 0,0 0 15</inkml:trace>
  <inkml:trace contextRef="#ctx0" brushRef="#br0" timeOffset="206721">15030 227 0,'-25'-25'0,"0"25"16,25-25-16,-25 25 15,0-25 1,1 25-16,-1 25 15,0-25-15,25 25 16,-25 0-16,0 0 16,25 0-16,0-1 0,0 1 15,0 0-15,0 0 0,25 0 16,25 0-16,-25-25 16,24 25-16,1-25 0,0 0 15,0-25-15,-25 25 16,24-25-16,-24 0 0,0 0 15,0-25-15,-25 26 16,0-1-16,0 0 0,0 0 16,-25 0-16,0 0 0,-24 0 15,24 25-15,0 0 16,0 0-16,0 0 0,0 0 16,0 25-1</inkml:trace>
  <inkml:trace contextRef="#ctx0" brushRef="#br0" timeOffset="207286">14955 575 0,'-25'0'16,"25"25"15,0 0-31,-24 0 16,24 0-16,-25 0 15,25 25-15,-25-25 0,0 24 16,0-24-16,0 25 16,0-25-16,0 0 0,25 25 15,-25-25-15,25-1 0,0 1 16,0 0-1,25 0 1,0-25 0,0 0-16,0 0 0,0 0 15,0 0-15,0 0 0,0 0 16,24 0-16,-24 0 16,0 0-16,0 0 0,25 0 15,-25 0-15,0 0 0,0 0 16,-1 0-16,1-25 15,0 0-15,-25 0 16,0 1 0,0-1-16,0 0 0,0 0 15,0 0-15,-25-25 0,25 25 16,-25 0-16,25 0 16,-24 1-16,-1-1 15,0 25 1,25 25 15,0-1-15</inkml:trace>
  <inkml:trace contextRef="#ctx0" brushRef="#br0" timeOffset="207771">16176 77 0,'0'-25'0,"-25"0"16,0 1-16,0 24 16,0 0-16,0 0 15,0 0-15,0 0 0,0 24 16,0 1-16,25 0 0,-24 0 16,-1 0-16,25 0 15,-25 0-15,25 0 0,0 0 16,0 0-16,25 0 15,-25-1-15,25 1 0,-25 0 16,24-25-16,1 0 0,0 25 16,0-25-16,0 0 15,25-25-15,-25 0 0,0 25 16,0-25-16,-25 1 16,24-1-16,-24-25 0,0 25 15,0 0-15,-24 0 16,24 0-16,-25 0 0,0 25 15,0 0-15,0 25 16</inkml:trace>
  <inkml:trace contextRef="#ctx0" brushRef="#br0" timeOffset="208263">16051 501 0,'0'25'0,"-25"-25"32,25 24-32,-25 1 15,0 0-15,25 25 0,-25-25 16,1 25-16,-1-25 16,0 24-16,0-24 0,25 0 15,-25 0-15,25 0 16,0 0-16,0 0 0,0 0 15,25-25 1,0 25 0,0-25-16,0 0 0,-1 0 15,1 0-15,0 0 16,25 0-16,-25 0 0,0 0 16,25 0-16,-1 0 0,-24 0 15,0-25-15,0 25 16,0 0-16,0-25 0,-25 0 15,0 0 1,0 0-16,0 0 16,0 0-16,-25 0 15,0 1-15,0-26 16,25 25-16,-25 0 0,0 0 16,1 0-16,24 0 15,-25 0-15,0 0 16</inkml:trace>
  <inkml:trace contextRef="#ctx0" brushRef="#br0" timeOffset="209073">16001 2418 0,'0'-25'0,"0"0"31,-25 25-31,0 0 16,1 25-1,-26 0-15,25 0 0,0 0 16,-25 0-16,25 0 0,0 24 16,0-24-16,25 0 0,-25 25 15,25-25 1,0 0-16,25 0 0,0 0 0,0-25 15,25 25-15,-25-25 16,25 0-16,0 0 0,-26 0 16,26 0-16,0-25 15,-25 25-15,0 0 0,-25-25 16,25 25-16</inkml:trace>
  <inkml:trace contextRef="#ctx0" brushRef="#br0" timeOffset="210146">15827 3339 0,'0'25'31,"0"0"-15,0 0-16,0 0 15,0 0-15,25 0 0,-25 0 16,25 0-16,0-25 0,-25 25 16,25-1-16,-25 1 15,24-25-15,1 0 0,0 0 16,0 0-1,0-25 1,0 1 0,-25-1-16,25 0 0,-25 0 15,0-25-15,25 25 16,-25 0-16,0 0 0,0 0 16,0 1-16,0-1 0,0 50 46,0-1-30</inkml:trace>
  <inkml:trace contextRef="#ctx0" brushRef="#br0" timeOffset="211408">15304 2642 0,'0'25'31,"0"25"-31,0-25 16,0 25-16,25-1 0,0 26 16,-25 0-16,25 0 15,-25 24-15,25-24 0,-1 24 16,1-24-16,-25 0 15,25 0-15,-25-26 0,0 26 16,25-25-16,-25-25 0,0 25 16</inkml:trace>
  <inkml:trace contextRef="#ctx0" brushRef="#br0" timeOffset="212163">15204 2518 0,'0'-50'15,"-25"0"-15,1 0 0,24-24 16,-25 24-16,25 0 15,-25 25-15,25-25 0,0 0 16,0 1-16,0 24 16,0 0-16,25 0 0,0 0 15,24 0-15,1 25 0,0-25 16,50 0-16,-26 25 16,26 0-16,24-25 0,-24 25 15,0 0-15,24 0 16,-24 0-16,-26 0 0,1 0 15,-25 0-15,0 0 0,0 0 16,-26 0-16,-24 25 16,0 0-16,-24 25 15,24-25 1,-25 25-16,25 0 0,0 24 16,0-24-16,0 25 0,25-1 15,-1 1-15,1 0 16,25 24-16,-25-24 0,25 0 15,-25 0-15,0-1 16,24 1-16,-24 0 0,0 49 16,0-49-16,-25-25 15,25 0-15,-25 24 16,0-24-16,0 0 0,25 0 16,-25-25-16,0 24 15,25-24-15,-25 25 0,0-25 16,0 0-16,0 0 0,25 0 15,-25 0-15,0-1 16,0 1-16,0 0 16,0 0-1,-25-25-15,0 0 0,0 25 16,0-25-16,-25 25 0,-24-25 16,-1 25-16,0-25 15,-24 25-15,-26-25 0,26 0 16,-1 25-16,0-25 15,26 0-15,-1 0 0,25 0 16,25 0-16,0 0 0,0 0 16,25-25-16</inkml:trace>
  <inkml:trace contextRef="#ctx0" brushRef="#br0" timeOffset="212524">15229 3090 0,'25'-24'32,"25"24"-32,0 0 0,0-25 15,24 25-15,1-25 0,25 0 16,-26 25-16,26-25 16,24 0-16,-24 0 0,0 25 15,-26-25-15,1 25 16,0-25-16,-50 25 0,24 0 15,-24 0-15,-50 0 16</inkml:trace>
  <inkml:trace contextRef="#ctx0" brushRef="#br0" timeOffset="259592">15727 6427 0,'25'0'16,"-50"0"0,0-25-16,-49 25 15,24 0-15,-25 0 0,-24 25 16,-26 0-16,1 25 0,-26 0 15,1 0-15,-26 24 16,-24 1-16,0 25 0,25-26 16,-26 26-16,26-25 15,25-1-15,24 1 0,1-25 16,49 0-16,25-25 0,25-1 16,0-24-16</inkml:trace>
  <inkml:trace contextRef="#ctx0" brushRef="#br0" timeOffset="259867">13137 6950 0,'0'-25'32,"-24"25"-17,24 25 1,-25-25-16,0 25 15,0 0-15,0 25 0,-25 0 16,25-1-16,-25 26 0,1-25 16,-1 25-16,25-26 15,0 26-15,0-25 0,25 0 16,0-25-16,25 24 16,25-24-16,-25-25 0,49 25 15,-24 0-15,25 0 0,0-25 16,-1 25-16</inkml:trace>
  <inkml:trace contextRef="#ctx0" brushRef="#br0" timeOffset="261097">8082 8320 0,'-25'-25'16,"-24"25"-16,24-25 15,0 0-15,0 25 0,0 0 16,25 25-1,0 25-15,25-25 16,-25 49-16,25-24 0,0 25 16,0 0-16,0 24 0,-1-24 15,1 0-15,-25-1 16,25-24-16,0 25 0,-25-25 16,25-25-16,-25 0 15,-25-25-15,0-50 16,0 0-16,0-25 15,-24 0-15,24-24 16,-25-1-16,25-24 0,0-1 16,0 1-16,0-1 15,25 26-15,0-1 0,25 25 16,25 1-16,0 24 0,25 25 16,-1 25-16,1 0 15,0 25-15,24 0 0,-24 25 16,-25-1-16,0 1 15,-25 25-15,-25 0 0,0-1 16,-50 1-16,0 0 16,-25-1-16,1 1 0,-1-25 15,-25 0-15,25-1 0,1-24 16,24-25-16,25 0 16,0-25-16,25 1 0,25-26 15,0 25-15,25 0 16,0 0-16,24 0 0,1 25 15,25 0-15,-1 0 0,-24 25 16,25 0-16,-26 0 16,1 0-16,-25 25 0,0-26 15,-1 1-15,-24 25 0,0-50 16,0 25-16,0 0 16,0-25-16,-25-25 15,25 0-15,-25 0 16,25-25-16,-25 1 0,0-1 15,0-25-15,-25 0 0,25 26 16,-25-26-16,0 0 16,25 25-16,-25 1 0,25 24 15,0 0-15,0 0 16,25 25-16,-25 25 0,25 0 16,0 0-16,0 24 0,0 1 15,-1 25-15,-24-25 16,25 0-16,-25 24 0,25-49 15,-25 25-15,0-25 16,0 0-16,0 0 0,0-50 16,-25 0-1,25-25-15,-25-25 16,1 1-16,-1-1 0,0-25 16,25 1-16,-25-1 15,0 1-15,25-1 0,0 25 16,25 25-16,0 25 0,0 1 15,24 24-15,1 24 16,0 26-16,0 0 0,25 25 16,-1 0-16,-24-1 15,0 1-15,0 0 0,0-1 16,-1 1-16,-24-25 0,0 25 16,0-26-16,-25-24 15,0 0-15</inkml:trace>
  <inkml:trace contextRef="#ctx0" brushRef="#br0" timeOffset="261667">9278 8345 0,'-25'-50'0,"-25"25"0,25-25 15,0 25-15,25 0 0,0 1 16,25-1-16,-25 0 0,50 0 16,-25 0-16,25 0 15,-1 0-15,26 0 0,0 0 16,0 0-16,-1-24 15,1 24-15,-25 0 0,0 0 16,-1 0-16,1 25 0,-25-25 16,-25 0-16,0 0 15,-25 25 1,25 25 0,0 0-1,25 25-15,0-25 16,25 25-16,-25-1 0,24 26 15,1-25-15,-25 25 0,25-1 16,0 1-16,-25-25 16,0 25-16,-25-26 0,0-24 15,0 0-15,-25 0 0,0-25 16,0 0-16,0-50 16,0 0-16,0 1 0,-25-26 15,25 0-15,1-24 16,-26-1-16,25 25 0,0-24 15,0 24-15,0 25 0,25 0 16,-25 1-16,25 24 16,25 0-16,-25 0 0,25 25 15,0-25-15,25 25 16,0 0-16,-1 0 0,1 0 16,0 0-16,0 25 0,0 0 15,-26 0-15,26 0 16,-25-1-16,-25 1 0,0 25 15,-25-25-15,0 25 16,-24-25-16,-1 0 0,-25 25 16,0-26-16,26-24 0</inkml:trace>
  <inkml:trace contextRef="#ctx0" brushRef="#br0" timeOffset="262147">10473 6701 0,'-174'-25'15,"-50"0"-15,-1 25 0,-48 25 16,-26 50-16,0 0 15,-25 49-15,0 1 0,26 49 16,-1 0-16,25 1 16,25 24-16,25 0 0,49 0 15,26 1-15,74-26 0,25 0 16,50 0-16,75-24 0,25-26 16,24 1-16,51-25 15,49-1-15,0-49 0,50-25 16,25 0-16,24-25 15,1-25-15,25-25 0,-1-25 16,1-24-16,0-1 0,-26-24 16,-24-26-16,-25 1 15,-25-1-15,-25-24 0,-50-25 16,-49 0-16,-25-1 16,-26 1-16,-74 0 0,-50 0 15,-24 0-15,-76 49 0,-49 1 16,-50 49-16,-50 25 15,-49 51-15,-51 24 0,-24 24 16,-25 51-16</inkml:trace>
  <inkml:trace contextRef="#ctx0" brushRef="#br0" timeOffset="263242">4521 7050 0,'25'0'16,"25"0"-16,0 0 16,0 25-16,24-25 15,26 25-15,25-25 0,-1 25 16,50-25-16,26 0 0,24 0 15,0 0-15,25-25 16,25 25-16,-25-25 0,-25 0 16,0 25-16,-50 0 15,1-25-15,-51 25 0,-24 0 16,-50 0-16,-1 0 16,-24 0-16,-25 25 0,-25 0 15,-24-25-15,-1 25 16,0-25-16</inkml:trace>
  <inkml:trace contextRef="#ctx0" brushRef="#br0" timeOffset="264112">1608 7648 0,'-25'0'0,"0"-25"0,0 0 16,-25 0-16,25 0 0,-24 0 15,24 0-15,0-24 0,25-1 16,25 0-16,0 25 15,0-25-15,24 25 0,1 0 16,0 1-16,-25 24 16,25 24-16,-1 26 0,-24 0 15,0 0-15,0 25 0,-25 24 16,-25-24-16,0 24 16,0 1-16,1-25 0,-26 0 15,25-26-15,-25 1 16,25-25-16,0 0 0,25-50 31,25-25-31,0 25 16,25-24-16,0 24 0,-1-25 15,26 50-15,-25-25 16,0 25-16,25 0 0,-26 0 16,1 25-16,-25 0 0,25 0 15,-25-25-15,25 25 16</inkml:trace>
  <inkml:trace contextRef="#ctx0" brushRef="#br0" timeOffset="264263">2131 7673 0,'0'-50'0,"0"25"16,25 0-1,0 25-15,0 0 0,-25-25 16,24 25-16,1 0 0,0 0 15,25 0-15,-25 0 16</inkml:trace>
  <inkml:trace contextRef="#ctx0" brushRef="#br0" timeOffset="264695">2355 7249 0,'-50'-25'0,"0"1"0,25-1 15,-24 0-15,24 0 16,0 0-16,25 0 0,25 0 16,0 25-16,24-25 15,1 0-15,0 25 0,25 0 16,-1-25-16,-24 25 0,25 0 16,-25 25-16,0-25 15,-26 25-15,-24 0 0,0 25 16,0-25-16,-24 0 15,-1 25-15,0-1 0,0-24 16,0 0-16,-25 0 0,25 0 16,0-25-16,0 0 15,50-25 1,0 0-16,25 0 16,-25 0-16,50 0 0,-26 1 15,1 24-15,25-25 0,-25 25 16,0 0-16,-1 25 15,1 24-15,-25-24 0,0 25 16,-25 0-16,0 0 16,-25-1-16,0 1 0,-25-25 15,1 25-15,-1-25 0,0 0 16,-25-25-16</inkml:trace>
  <inkml:trace contextRef="#ctx0" brushRef="#br0" timeOffset="265079">2604 6602 0,'-25'-25'0,"-25"-25"15,-24 25-15,-1 25 16,-50 25-16,-24 0 0,-25 25 16,-26 0-16,-24 49 0,0 1 15,-25 24-15,0 1 16,25 24-16,50 1 0,-1-1 15,51 25-15,49-24 16,50-1-16,75-24 0,25-1 16,49 1-16,75-26 0,26-24 15,24 0-15,25-25 16,24-25-16,26-25 0,-25 0 16,0-50-16,-25 0 15,-25-25-15,-25-24 0,-50-26 16,0 1-16,-74-26 0,-25-24 15,-25 0-15,-50-1 16,-25-24-16,-50 25 0,-50-1 16,-24 26-16,-50 25 15,-25 24-15,-50 50 0,-25 50 16,-50 75-16,1 24 0,-1 51 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6:06.401"/>
    </inkml:context>
    <inkml:brush xml:id="br0">
      <inkml:brushProperty name="width" value="0.05" units="cm"/>
      <inkml:brushProperty name="height" value="0.05" units="cm"/>
      <inkml:brushProperty name="color" value="#ED1C24"/>
      <inkml:brushProperty name="fitToCurve" value="1"/>
    </inkml:brush>
  </inkml:definitions>
  <inkml:trace contextRef="#ctx0" brushRef="#br0">25 7994 0,'0'-25'0,"-25"25"16,25 25 15,0 0-31,0 0 0,0-1 16,0 26-16,0 0 0,0 0 16,25 0-16,-25-1 15,25 1-15,-25 0 0,25 0 16,0-25-16,-25 25 15,25-50-15,0 24 0,0-24 16,0 0-16,0 0 16,0-24-16,-1 24 0,26-25 15,0 0-15,-25 25 0,25-25 16,0 25-16,-26-25 16,26 0-16,-25 0 0</inkml:trace>
  <inkml:trace contextRef="#ctx0" brushRef="#br0" timeOffset="347">748 8168 0,'-25'0'0,"25"-25"15,-25 25-15,0 0 16,0 0 0,0 25-16,0-25 0,25 25 15,-25-25-15,0 25 16,25 0-16,0 0 15,0 0-15,25-1 16,-25 1-16,25-25 0,25 25 16,-25-25-16,25 25 0,-25-25 15,24 0-15,1-25 16,-25 25-16,0-25 0,0 0 16,0 1-16,-25-1 0,0 0 15,0 0-15,0 0 16,-25 0-16,0 25 0,0-25 15,0 25-15,0 0 16,0 0-16,0 0 0,-24 25 16,24 0-16</inkml:trace>
  <inkml:trace contextRef="#ctx0" brushRef="#br0" timeOffset="582">1121 8068 0,'25'0'16,"0"-24"-16,0 24 0,-50 0 47,0 0-47,0 24 0,0 1 16,0-25-16,0 25 15,25 0-15,-25 0 0,25 0 16,0 0-16,25 0 15,0 0-15,0 0 0,25-25 16,25 0-16,-26 0 0,26 0 16,0-25-16,-25 0 15</inkml:trace>
  <inkml:trace contextRef="#ctx0" brushRef="#br0" timeOffset="1217">673 8965 0,'-25'-25'0,"25"0"0,-25 25 15,25-25-15,-25 25 16,25 25-1,25 0-15,-25 0 16,25 0-16,-25 25 16,25-25-16,25 24 0,-25 1 15,-1-25-15,26 0 16,0 0-16,-25 0 0,0 0 16,25-25-16,-25 0 15,-1-25-15,1 0 0,-25 0 16,25 0-16,-25-25 0,25 0 15,-25 1-15,0-1 16,0 0-16,0 0 0,0 25 16,0 0-16,0 0 15</inkml:trace>
  <inkml:trace contextRef="#ctx0" brushRef="#br0" timeOffset="1842">1495 9015 0,'0'-25'16,"0"0"-1,0 0 1,-25 0-16,0 0 16,0 25-1,0-25-15,0 25 0,0 0 16,0 25-16,0 0 15,0-25-15,1 25 0,24 0 16,-25 0-16,25 0 16,0 0-16,0 0 15,25-25-15,-1 24 0,1-24 16,0 0-16,0 0 16,0-24-16,25 24 0,-25 0 15,0-25-15,0 25 0,0-25 16,-1 25-16,1 0 15,-50 0 32,25 25-47,0 0 16,25-25 0,0 24-16,0 1 15,0-25-15,0 0 16,0 0-16,0 0 0,0-25 15,0 25-15,-1-24 0,-24-26 16,25 25-16,-25-25 16,0 25-16,0-25 0,0-24 15,-25 24-15,25 0 16,-24 25-16,24-25 0,0 25 16,-25 0-16,25 50 15,0 25 1,0-25-16,0 25 0,25 0 15,-1-1-15,-24 1 16,25 0-16,0 0 0,0 0 16,0-25-16,0 0 0,0-1 15,0-24-15</inkml:trace>
  <inkml:trace contextRef="#ctx0" brushRef="#br0" timeOffset="1997">2167 8890 0,'25'0'0,"-25"25"32,0 0-17,0 0 1,0 0-16,25-25 16</inkml:trace>
  <inkml:trace contextRef="#ctx0" brushRef="#br0" timeOffset="2184">2092 8342 0,'-25'0'16,"0"0"-16,1 0 15,-1 0-15,0 0 0,25 25 16</inkml:trace>
  <inkml:trace contextRef="#ctx0" brushRef="#br0" timeOffset="50077">797 2590 0,'-25'0'15,"25"25"1,-24 0-1,24 25-15,-25 25 0,0 24 16,0 1-16,0 49 0,0 1 16,0 49-16,25 0 15,0 0-15,0 25 0,0 1 16,25-26-16,25 25 0,-25-25 16,25 0-16,-1-24 15,1-1-15,-25-50 0,25 26 16,-25-51-16,0 1 15,0-25-15,-1-25 0,-24-1 16,25-49-16,-25-49 16</inkml:trace>
  <inkml:trace contextRef="#ctx0" brushRef="#br0" timeOffset="51768">698 2665 0,'-25'-75'0,"25"50"0,0-24 15,0 24-15,25 25 16,-25-25-16,25 25 0,24 0 15,1 0-15,0 0 0,50-25 16,-1 25-16,51 0 16,-1-25-16,50 25 0,25-25 15,25 0-15,25 0 0,25 0 16,50 0-16,-25 25 16,24-24-16,26-1 0,-26 25 15,-24 0-15,25 0 16,-50 0-16,-1-25 0,-24 25 15,-25 0-15,0 0 0,-25 0 16,-24 0-16,-26 0 16,-50 0-16,1 0 0,-25 0 15,-26 0-15,-49 0 16,0 0-16,-50 0 16,-25 0-16,25 0 15,-24 0-15,-1 0 16,0 0-16,25 0 0,0 0 15,0 25-15,25-50 63,-25 25-63,25-25 16,-24 25-16,-1-25 15,25 0-15,-25 0 16,0 0-16,25-25 0,-25 26 15,0-26-15,-25-25 16,25 0-16,-24 26 0,-1-51 16,0 25-16,25 1 15,-25-1-15,25 0 0,0 0 16,1-24-16,-1 24 0,0 0 16,0 1-16,25-1 15,-25 0-15,25 1 0,-25-1 16,25 25-16,-25-25 0,25 1 15,-25 24-15,25 0 16,0 0-16,-25 0 0,25 1 16,0 24-16,0-25 15,0 25-15,0 0 0,0 0 16,0 0-16,0 0 0,0 0 16,25 25-1,0 0-15,0 0 16,0 0-16,25 0 15,24 0-15,1 25 0,25 0 16,24-25-16,26 25 16,24 0-16,0-25 0,25 25 15,-24-25-15,24 0 0,0 25 16,-24-25-16,-1 0 16,-25 0-16,-24 0 0,-1 0 15,1 0-15,-26 0 0,-24 0 16,0-25-16,0 25 15,-26 0-15,-24 0 0,0 0 16,0 0-16,0 0 16,0 0-1,-25 25 1,25 0 0,0-25-16,-25 25 0,25 0 15,-1 0-15,1-1 16,0 26-16,0-25 0,25 25 15,-25 25-15,0-26 0,0 51 16,24-25-16,-24 24 16,0 26-16,25-26 0,-25 51 15,0-26-15,-25 26 16,25-1-16,0 26 0,-25-1 16,25-25-16,-25 26 0,24-1 15,-24 0-15,25 1 16,-25-1-16,0-25 0,0 26 15,0-26-15,25 25 16,-25-24-16,25-1 0,-25-24 16,25 24-16,0-24 0,0-1 15,0-24-15,0 24 16,25 1-16,-26-1 0,1-24 16,0 24-16,0-24 15,0 0-15,0-26 0,0 1 16,-25 0-16,25-26 0,-25 1 15,0-25-15,25 0 16,-25 0-16,0 0 0,0 0 16,0 0-1,25-25-15,-25 25 16,0-1-16,0 1 16,0 0-1,-25-25 1,0 0-1,0 25 1,0-25-16,-25 0 0,0 0 16,-24 0-16,-26 0 15,-25-25-15,-24 25 0,-75-25 16,0 0-16,-50 25 0,-50-24 16,-24-1-16,-26 0 15,-24 0-15,-1 25 0,1-25 16,24 25-16,1 0 15,24 25-15,0 0 0,26 0 16,24 0-16,25-1 0,0 1 16,50 0-16,25-25 15,-1 25-15,51-25 0,25 0 16,-1 25-16,50-25 16,1 0-16,-1 0 0,25 0 15,-25 0-15,26 25 16</inkml:trace>
  <inkml:trace contextRef="#ctx0" brushRef="#br0" timeOffset="52394">4881 7322 0,'0'-25'16,"0"0"-16,0 0 16,-25 25-16,0 0 0,-24 0 15,49 25-15,0 0 16,0 25-16,0-1 0,0 1 16,0 25-16,0-25 0,0 24 15,0-24-15,0 0 16</inkml:trace>
  <inkml:trace contextRef="#ctx0" brushRef="#br0" timeOffset="52904">4607 7396 0,'-25'-99'0,"-24"-1"0,24 1 16,0-1-16,0 0 0,0 1 15,0-1-15,25 1 16,0 24-16,0 0 0,50 0 16,0 26-16,0-1 0,24 25 15,26 0-15,-1 0 16,1 25-16,0 25 0,-1 0 16,1 0-16,0 25 0,-26-1 15,1 26-15,-25 0 16,-50 0-16,0-1 0,0 1 15,-50 0-15,0-26 16,-25 26-16,-24-25 0,24 0 16,-25-25-16,26 0 15,-1-1-15,25 1 0,25-25 16,0 0-16,25-25 16,25 25-16,25 0 15,25-24-15,0 24 0,24 0 16,-24 24-16,25-24 15,-1 50-15,-24-25 0,0 25 16,-1 0-16,-49 0 0,0-1 16,-25 1-16,-25 0 15,-25 0-15,1 0 0,-26-1 16,0-24-16,0 0 0,-24-25 16,49 25-16,-25-25 15,25 0-15,26-25 0,-1 25 16,0-25-16</inkml:trace>
  <inkml:trace contextRef="#ctx0" brushRef="#br0" timeOffset="53360">6077 7421 0,'24'-25'15,"-24"0"-15,25 1 0,0-1 16,-25 0-16,25-25 16,-25 25-16,0-25 0,0 25 15,0-24-15,0 24 0,-25 0 16,0 25-16,-24 0 16,24 0-16,-25 0 0,25 25 15,-25 24-15,25-24 16,0 25-16,0 0 0,1 0 15,24 0-15,0-1 0,0 1 16,0-25-16,0 25 16,24-25-16,1-25 0,0 25 15,25-25-15,-25 0 16,25 0-16,0 0 0,-26-25 16,26 25-16,-25-25 0,25 0 15,-25 0-15,-25 0 16,25 0-16,0 0 0,0 25 31,-25 25-31,0 0 16,24 0-16,-24 0 0,25 0 15,0 0-15,0 0 16,0 0-16,0-1 0</inkml:trace>
  <inkml:trace contextRef="#ctx0" brushRef="#br0" timeOffset="53624">6923 7347 0,'0'-50'0,"-25"25"15,0-25-15,1 25 0,-1 0 16,0 0-16,-25 25 0,0 0 16,25 0-16,0 0 15,-24 25-15,24 0 0,25 0 16,-25 25-16,25-25 0,0 25 15,25-1-15,-25-24 16,25 25-16,24-25 0,-24 0 16,25 0-16,0-25 15,0 0-15,-1 0 0,1 0 16,0-25-16,-25 0 0,25-25 16,-25 0-16</inkml:trace>
  <inkml:trace contextRef="#ctx0" brushRef="#br0" timeOffset="54578">7098 6998 0,'0'-100'0,"-25"26"0,0-1 16,0 25-16,0 0 0,25 25 16,-25 25-16,0 25 15,25 25-15,0 0 16,25 0-16,-25 24 16,25 1-16,0 25 0,0-26 15,0 1-15,0 0 0,-25 0 16,24-26-16,1 26 15,-25-50-15,0 25 0,0-25 16,0-50 15,0 0-31,0 0 16,0 0-16,0 0 16,0 0-16,25-25 0,-25 26 15,25-1-15,-25 0 16,25 0-16,-25 0 15,0 50 1,0 0 0,-25 0-16,25 0 15,0-1-15,0 1 16,0 0-16,0 0 0,0 0 16,25 0-16,0-25 15,0 25-15,0-25 16,0 0-16,0 0 0,-1 0 15,1 0-15,0 0 16,0 0-16,0 0 16,0-25-16,0 25 0,0-25 15,0 25 1,0-25-16,-1 25 0,1-25 16,0 0-16,-25 0 15,25 1-15,0-1 0,0 0 16,0-25-16,-25 25 0,0-25 15,0 25-15,0 0 16,0 1-16,-25-1 0,0 25 16,-25 0-16,25 25 15,0-25-15,1 24 16,-26 26-16,50-25 0,-25 0 16,0 0-16,25 25 15,0-25-15,0 0 0,25-25 16,0 24-16,0 1 15,0-25-15,-1 0 16,1-25-16,0 25 0,0-24 16,0 24-16,-25-25 15,0 0-15,25 25 0,-25-25 16,-25 25 0,0 25-16,25 0 15,0 24-15,0 26 0,0 0 16,0 24-16,25 1 15,25 25-15,0-1 0,0 1 16,-1-1-16,1 1 0,-25-26 16,25-24-16,-50 0 15,0-26-15,-25-24 0,0-25 16,-25-25-16,-24-24 16,-1-1-16,25-25 0,-25-24 15,25-26-15,1 25 0,24 1 16,25-26-16,0 26 15,25 24-15,0 0 0,24 25 16,1 1-16,0 24 16,25 0-16,-25 0 0</inkml:trace>
  <inkml:trace contextRef="#ctx0" brushRef="#br0" timeOffset="55658">8143 7222 0,'0'-25'0,"0"0"16,0 0-16,0 0 0,0 1 15,0-1 1,25 25 0,0 25-16,0-1 0,0 1 15,-25 25-15,25-25 16,0 25-16,-25 0 0,25-1 15,-25-24-15,0 25 16,-25-25-16,25 0 0,-25 0 16,0-25-16,0-25 15,25 0 1,0-25-16,0 25 16,0 0-16,25-24 15,-25 24-15,25 0 0,0-25 16,0 25-16,0 0 0,0 0 15,-1 0-15,26 25 16,-25 0-16,0-24 0,0 24 16,0 0-16,0 0 15,-50 24 17,0-24-17,25 25-15,0 0 16,0 0-1,0 0-15,0 25 0,0-25 16,25 0-16,0 24 0,0-24 16,0 0-16,-1 0 15,1 0-15,0 0 0,25-25 16,-25 0-16,0 0 16,0-25-16,-25 0 0,25 0 15,0 0-15,-25 0 0,0 1 16,0-26-16,0 25 15,-25-25-15,0 25 0,0-25 16,0 25-16,-25 1 16,0-1-16,25 0 0,-24 0 15,-1 25-15,25 0 0,0 25 16,0 0-16,25 0 16,25-1-16,0 1 15,25 0-15,-25 0 0,24-25 16,1 25-16,0-25 15,0 0-15,-25 0 0,25 0 16,-26 0-16,1-25 16,0 25-16,-25-25 0,25 0 15,-25 0 1,0 1-16,0-1 0,0 0 16,0 0-16,0 0 15,0 50 1,25 0-1,-25 25-15,0-26 0,0 26 16,25 0-16,-25-25 16,25 25-16,0-25 0,25 24 15,-25-24-15,24 0 16,1 0-16,-25-25 0,25 0 16,-25 0-16,0 0 0,0 0 15,-25-25-15,0 0 16,0 0-16,0-24 0,0 24 15,-25-25-15,25 0 16,-25 0-16,0 1 0,0-1 16,25 25-16,-25-25 0,25 25 15,0 50 1,0 0 0,25 0-16,-25 25 15,25-1-15,-25-24 0,25 25 16,-25-25-16,25 0 0</inkml:trace>
  <inkml:trace contextRef="#ctx0" brushRef="#br0" timeOffset="56397">9488 7147 0,'0'-25'15,"25"-24"-15,-25 24 0,0 0 16,25 0-16,0 25 15,0 0-15,0 25 16,0 0-16,-1 0 16,1 24-16,0-24 15,0 25-15,-25 0 0,25-25 16,-25 0-16,0 0 16,0 0-16,0-1 0,0 1 15,0-50 1,25 1-1,0-1-15,0-25 16,0 25-16,0 0 0,-1 0 16,1 25-16,0-25 15,0 25-15,0 25 16,0-25-16,-25 25 16,0 0-16,25 0 0,-25 0 15,25 0-15,0 0 16,0-25-16,-1 0 15,1 0-15,25 0 0,-25-25 16,25 25-16,0-25 16,0 0-16,-26 0 0,26-25 15,-25 25-15,-25-25 0,0 1 16,0-1-16,0 0 16,-25 0-16,0 0 0,0 26 15,-24-1-15,-1 25 16,0 0-16,0 25 0,0-1 15,25 1-15,1 25 0,24-25 16,0 25-16,0 0 16,0-25-16,24 24 0,1-24 15,25-25-15,-25 25 16,25-25-16,-25 0 0,25-25 16,-25 0-16,-1 0 0,-24-24 15,25-26-15,-25 25 16,0-49-16,0 24 0,0-25 15,-25 1-15,1-1 16,-1 25-16,0 1 0,0 24 16,-25 25-16,25 25 0,-25 25 15,0 49-15,26 51 16,-26 0-16,25 49 0,25 25 16,0 25-16,25 25 0,0-25 15,24 25-15,1 0 16</inkml:trace>
  <inkml:trace contextRef="#ctx0" brushRef="#br0" timeOffset="57257">3039 8791 0,'-25'-25'0,"99"25"15,26-25-15,99 0 16,50-25-16,100 25 0,99 1 16,75-1-16,100 0 15,24-25-15,50 25 0,25 0 16,150-25-16,74 1 0,-398-1 0,-174 50 16,24-50-16,-24 25 0,-51 25 0,-74-25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1:30.163"/>
    </inkml:context>
    <inkml:brush xml:id="br0">
      <inkml:brushProperty name="width" value="0.05" units="cm"/>
      <inkml:brushProperty name="height" value="0.05" units="cm"/>
      <inkml:brushProperty name="color" value="#ED1C24"/>
      <inkml:brushProperty name="fitToCurve" value="1"/>
    </inkml:brush>
  </inkml:definitions>
  <inkml:trace contextRef="#ctx0" brushRef="#br0">25 1959 0,'0'25'0,"-25"-25"0,25 25 16,25-25-16,0 0 15,24 0 1,-24 0-16,25 0 15,25 0-15,0 0 16,-1 0-16,1-25 0,25 25 16,-26 0-16,1 0 15,0 0-15,-25 0 0,-1 0 16,-24 0-16,-25 25 16,-50-25-1,26 25-15</inkml:trace>
  <inkml:trace contextRef="#ctx0" brushRef="#br0" timeOffset="1097">249 3354 0,'25'0'31,"0"0"-31,0 0 15,24 0-15,1 0 16,0-25-16,25 25 0,-1 0 16,1 0-16,0 0 0,0 0 15,-1 0-15,-24 0 16,0 0-16,-25 0 0</inkml:trace>
  <inkml:trace contextRef="#ctx0" brushRef="#br0" timeOffset="1615">473 4599 0,'0'-25'0,"25"25"16,0 0-16,0 0 15,25 0-15,-1 0 16,26 0-16,0 0 0,-1 0 16,1 0-16,25 0 0,-1 25 15,-24-25-15,0 0 16,-25 0-16,-1 25 0,1-25 16,-25 0-16</inkml:trace>
  <inkml:trace contextRef="#ctx0" brushRef="#br0" timeOffset="2647">3337 3304 0,'0'-25'16,"0"0"0,0 50-1,0 0-15,0 25 16,0 0-16,0 24 16,0 1-16,0 0 0,0 24 15,25 1-15,-25 0 16,0-1-16,0-24 0,0 24 15,0-24-15,0-25 0,0 0 16,25 0-16,-25-1 16,0-24-16,0 0 15,24-25-15,1 0 0,0 0 16,0-25-16,25 0 16,25 25-16,-26-25 0,51 1 15,0 24-15,-1 0 16,26-25-16,-1 25 0,1 0 15,24 25-15,1-25 0,-26 24 16,26 1-16,-26-25 16,1 25-16,-26 0 0,-24-25 15,0 25-15,-1-25 16,-24 25-16,-25-25 0,0 0 16,0 0-16,0 0 0,-25-25 46,0 0-30,-25 25-16,25-25 16,0 0-16,0 0 15,0-24-15,-25-1 0,25 0 16,0 0-16,0-24 0,-25-1 16,25 0-16,0-24 15,0 24-15,0-25 0,25 26 16,-25-1-16,25 25 0,-25-25 15,0 50-15,0-24 16,0 24-16,0 0 0,0 0 16,-25 25-1,0-25-15,0 25 0,0 0 16,0-25-16,-25 25 0,1 0 16,-1-25-16,0 25 15,-50 0-15,1 0 0,-1 0 16,-24 0-16,-26 0 0,1 0 15,0 0-15,-1 0 16,1 0-16,24 0 0,26 0 16,-1 0-16,25 0 15,25 0-15,1 0 0,24 0 16,0 0-16,25 25 31,0 0-31,0 0 16</inkml:trace>
  <inkml:trace contextRef="#ctx0" brushRef="#br0" timeOffset="2990">4034 3852 0,'-25'25'0,"50"-25"31,0 0-31,25 25 15,-1-25-15,1 0 0,25 0 16,0 0-16,24 25 16,-24-25-16,0 0 15,24 0-15,-49 0 0,0 0 16,0 0-16,-25 0 0,0 0 16</inkml:trace>
  <inkml:trace contextRef="#ctx0" brushRef="#br0" timeOffset="4714">2216 390 0,'25'0'47,"0"25"-32,-25 0 1,25-25-16,-25 25 16,25-25-16,0 25 15,0 0-15,-1 0 0,26 0 16,-25 0-16,0 0 15,0-1-15,0 1 0,0 0 16,-25 0-16,25-25 0,0 25 16,-25 0-1,-25-25 1,0 25 0,0-25-16,0 25 0,0-25 15,0 25-15,-25 0 0,25-25 16,1 25-16,-1-25 15,0 24-15,0-24 0,0 25 16,0 0 0,0-25-1</inkml:trace>
  <inkml:trace contextRef="#ctx0" brushRef="#br0" timeOffset="5050">2266 42 0,'-25'0'15,"0"0"-15,0 0 0,0 25 16,0 0 0,25 0-16,-24-1 15,24 26-15,0 0 16,0 0-16,0 25 0,0-1 16,24 26-16,-24-25 15,0 24-15,0-24 0,0-25 16,0 0-16,0-1 0,0 1 15,0-25-15,0 0 16</inkml:trace>
  <inkml:trace contextRef="#ctx0" brushRef="#br0" timeOffset="5536">2141 17 0,'25'0'15,"0"0"1,25 0-16,0 0 16,0 0-16,24 0 15,26 0-15,-25 0 16,24 0-16,-24 0 0,0 0 15,-26 0-15,26 25 0,-50-25 16,25 25-16,-25-25 0,-25 25 16,25-25-16,-25 25 15,0-1-15,0 1 0,0 25 16,0 0-16,0 0 0,0 0 16,0-1-16,0 1 15,0 25-15,0-25 0,0-1 16,0 26-16,0-25 15,0-25-15,0 25 0,0-25 16,0 0-16,0-1 16,0 1-16,-25-25 0,0 25 15,-25-25-15,0 0 0,-24 0 16,-1 0-16,-25 0 16,1 0-16,-1 0 0,0 0 15,1 25-15,24-25 16,0 0-16,1 25 0,24-25 15,0 25-15</inkml:trace>
  <inkml:trace contextRef="#ctx0" brushRef="#br0" timeOffset="6125">7371 3155 0,'25'0'32,"0"0"-32,0 0 15,-1 0-15,26 0 0,0 0 16,25 0-16,-1 0 0,26 24 16,0-24-16,24 0 15,1 0-15,-26 0 0,26 0 16,-1 25-16,-24-25 15,0 0-15,-1 0 0,-24 0 16,0 0-16,-26 0 0,-24 0 16,0 0-16,-25-25 62,-25 25-62</inkml:trace>
  <inkml:trace contextRef="#ctx0" brushRef="#br0" timeOffset="6652">9114 2607 0,'-25'0'16,"0"0"-1,50 0 17,-25 25-32,0 0 0,25-1 15,-25 1-15,25 25 16,0 0-16,-25 0 0,25 24 15,0 1-15,-1 25 16,1-26-16,0 26 0,-25 0 16,25-1-16,0-24 0,-25 25 15,0-1-15,25-24 16,-25 0-16,0 24 0,0-24 16,25 0-16,-25-26 0,0 26 15,0 0-15,0-25 16,0-1-16,0 26 0,0-25 15,0-25-15,0 25 16,0-25-16,0 0 0,0-1 16,0 1-16,0 0 15,0 0-15,0 0 16,0 0 0,0-50 15,0 0-31,0 0 15</inkml:trace>
  <inkml:trace contextRef="#ctx0" brushRef="#br0" timeOffset="7841">9338 2283 0,'-25'-75'16,"0"50"-16,0-24 0,25 24 16,-25 0-16,25 0 15,-24 25-15,24-25 16,24 25-16,1 0 16,25 0-16,25-25 0,0 25 15,49-25-15,26 0 0,24 0 16,25 0-16,25 1 15,25-1-15,25 0 0,-25 0 16,25 0-16,0 0 0,-25 25 16,0-25-16,-25 25 15,0 0-15,-25 0 0,1 0 16,-26 0-16,-25 0 16,1 0-16,-26 0 0,-24-25 15,0 25-15,-26 0 0,-24 0 16,0 0-16,0 0 15,-25 0-15,-1 0 0,1 0 16,-25 25 15,25-25-31,-25 25 16,25 25-16,-25-25 16,25 25-16,0-1 0,-25 26 15,25 0-15,-25 0 16,25-1-16,-25 1 0,25 25 15,-25-26-15,0 26 0,25-1 16,-25 76 0,24-76-16,-24 1 0,25 0 15,-25-1-15,0 1 16,25-1-16,-25 1 0,0-25 16,25 24-16,-25 1 0,0 0 15,0-26-15,0 26 16,0-25-16,0-1 0,0 26 15,0-25-15,0-26 16,0 26-16,0 0 0,0-25 16,0-1-16,0 1 0,0 0 15,0 0-15,0-25 16,-25 25-16,25-26 0,0 1 16,0 0-16,0 0 15,0 0-15,0 0 0,-25 0 31,-24-25-15,24 0-16,-25 0 16,-25 0-16,0-25 15,-24 25-15,-26 0 0,26-25 16,-51 25-16,26 0 0,-26 0 16,-24-25-16,0 25 15,-25 0-15,24 0 0,-24 0 16,25-25-16,-25 25 15,24 0-15,1 0 0,24 25 16,1-25-16,25 0 0,-1 25 16,1-25-16,-1 25 15,25-25-15,1 25 0,-1-25 16,1 25-16,-1-25 16,25 25-16,25-25 0,-24 25 15,24-25-15,0 0 0,0 0 16,25 0-16,-24 0 15,24 0-15,0 0 0,-25-25 16,25 25-16,0-25 16,0 25-16,0-25 0,1 0 15,-1 25-15,0-25 16,0 25 0,0-25-16,0 0 31,25 0-16,0 0-15,0 1 16,0-1 0,0 0-1,25 0-15,0 0 16,-25 0-16</inkml:trace>
  <inkml:trace contextRef="#ctx0" brushRef="#br0" timeOffset="8795">10932 2532 0,'0'-25'15,"0"50"16,0 0-15,25-25 0,-25 25-16,0 0 15,0 0-15,0 0 0,0-1 16,0 26-16,0-25 16,25 25-16,-25-25 0,0 25 15,0-25-15,25-1 0,-25 1 16,0 0-1,0 0-15,24-25 0,-24 25 16,25-25-16,0 0 16,25 0-16,0 0 15,25 0-15,-1 0 0,1 0 16,25 0-16,-1 0 0,1 0 16,-1 0-16,1 0 15,0 0-15,-1 0 0,1 0 16,-25 0-16,-1 0 15,1 25-15,-25-25 0,-25 0 16,0 0-16,-1 25 0,1-25 16,-25-25 15,0 0-15,-25 0-1,25 0 1,0 0-16,-24 0 0,24 1 15,-25-1-15,25 0 0,-25-25 16,25 25-16,-25 0 16,25-25-16,0 1 0,-25 24 15,25-25-15,0 25 0,0 0 16,-25 0-16,25 0 16,0 0-1,-25 25 16,0 0-15,-25 0-16,26 0 16,-26 0-16,-25 0 0,25 0 15,-49 0-15,24 0 16,-25 0-16,26 0 0,-26 0 16,0 0-16,26 0 0,-1 0 15,25 0-15,-25 0 16,51 0-16,-26 0 0,25 0 15,0 0-15</inkml:trace>
  <inkml:trace contextRef="#ctx0" brushRef="#br0" timeOffset="9717">11031 3528 0,'0'25'16,"0"0"15,0 0 0,0 0-31,0 0 16,0 24-16,0-24 0,0 25 16,25-25-16,-25 25 15,0 0-15,0-25 0,25 24 16,-25-24-16,25 25 16,-25-25-16,0 0 0,25-25 15,-25 25-15,0 0 0,25-25 16,-25 25-1,25-25-15,0 24 16,0-24-16,0 0 16,-1 0-16,26 0 0,25 0 15,-25-24-15,24 24 0,1 0 16,0 0-16,0-25 16,-1 25-16,-24 0 0,25 0 15,-25 0-15,-1 0 16,1 0-16,-25 0 0,0 0 15,0 0-15,0 0 0,-25 25 16,25-25-16,0 0 16,0 0-1,-25-25-15,24 25 0,1 0 16,-25-25 0,25 25-16,0-25 15,-25 0 1,25 25-16,-25-25 15,0 0-15,0 0 16,25 0-16,-25-24 16,0 24-16,25-25 0,-25 0 15,0 0-15,25 25 16,-25-24-16,25-1 0,-25 25 16,0 0-16,0 0 0,25 25 15,-25-25-15,0 0 16,-25 25-16,0 0 15,25-25-15,-25 25 16,0 0-16,0-25 0,0 25 16,-25 0-16,25 0 0,-24 0 15,-1 0-15,0 0 16,-25 0-16,1 0 0,-1 0 16,-25 0-16,26 0 15,-51 0-15,25 0 0,1 0 16,-1 0-16,1 0 0,-1 0 15,25 0-15,26 0 16,-1 0-16,0 25 0,0-25 16,25 0-16,0 0 15,0 0-15</inkml:trace>
  <inkml:trace contextRef="#ctx0" brushRef="#br0" timeOffset="11659">12849 5321 0,'0'-25'0,"0"0"15,0 0 1,0 0-1,0 50 1,0 0 0,0 25-16,0-25 0,0 50 15,25-26-15,-25 26 0,0 0 16,0 24-16,0-24 16,0 25-16,0-25 0,25-1 15,-25 1-15,0-25 16,0 0-16,0-1 0,0 1 15,0-25-15,0 0 0,0 0 16,25-25-16,-25 25 16,25-25-16,25 0 15,-25-25 1,24 25-16,1 0 0,25 0 16,0 0-16,24 0 0,1 0 15,-1 0-15,1 25 16,25-25-16,-1 0 0,-24 25 15,24-25-15,-24 25 16,-1-25-16,1 24 0,-50-24 16,25 0-16,-26 25 0,-24-25 15,0 0-15,0 0 16,-25 25-16,0-50 47,-25 25-32,25-25-15,0 1 16,-25 24-16,25-25 16,-25-25-16,0 25 0,25-25 15,-24 0-15,-1 1 16,0-26-16,0 25 0,0-50 16,0 26-16,25-26 15,-25 25-15,25-24 0,0-1 16,0 25-16,0 1 15,0 24-15,0-25 0,0 50 16,0 0-16,0 1 0,0 48 47,0 1-31,0 0-16,0 0 0,0 0 15,0 25-15,0-25 0,0 25 16,0 24-16,0-24 15,0 0-15,-25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1:43.405"/>
    </inkml:context>
    <inkml:brush xml:id="br0">
      <inkml:brushProperty name="width" value="0.05" units="cm"/>
      <inkml:brushProperty name="height" value="0.05" units="cm"/>
      <inkml:brushProperty name="color" value="#ED1C24"/>
      <inkml:brushProperty name="fitToCurve" value="1"/>
    </inkml:brush>
  </inkml:definitions>
  <inkml:trace contextRef="#ctx0" brushRef="#br0">473 727 0,'0'-24'16,"25"-1"15,0 25-16,-25 25 1,24-25-16,-24 24 16,25-24-16,-25 25 0,25 0 15,-25 0 1,0 0 0,0 0-16,-25-25 15,0 0 1,1 0-16,-1 0 15,0 0 1,25-25-16,0 0 16,0 0-1,0 0 1,25 25 0,0-25-16,-1 25 15,1 25-15,0 0 16,0-25-16,-25 25 15,0 0 1,-25 0 0,0-25-1,0 0 1,1 0-16,-1 0 0,0-25 31,25 0-15,0 0-1,25 25 1,0 25 0,-1 0-1,-24 0 17,25-25-32</inkml:trace>
  <inkml:trace contextRef="#ctx0" brushRef="#br0" timeOffset="642">249 703 0,'0'-25'15,"0"0"1,25 25-16,-25-25 16,24 25-16,1-25 15,0 25-15,0-25 0,25 25 16,-25-25-16,0 25 16,25 0-16,-26 0 0,26 0 15,-25-25-15,0 25 16,0 0-16,0 0 0,0 0 15,0 25-15,0-25 16,-1 0-16,26 25 0,0 0 16,-50 0-16,25-25 15,0 25-15,0-25 16,0 25-16,-25 0 0,0-1 31</inkml:trace>
  <inkml:trace contextRef="#ctx0" brushRef="#br0" timeOffset="1272">149 429 0,'25'0'16,"-25"-25"0,25 25-16,0-25 31,0 25-31,0 0 15,-25-25-15,24 25 16,26 0-16,-25 0 16,0 0-16,25 0 0,0 0 15,-1 0-15,1 0 16,-25 0-16,25 0 0,0 25 16,0-25-16,-1 0 0,-24 0 15,25 25-15,-25-25 16,0 0-16,0 25 0,0-25 15,0 25-15,-1-25 0,1 0 16,-25 24-16,25-24 16,0 25-16,0-25 0,0 0 15,-25 25 1,25-25 0</inkml:trace>
  <inkml:trace contextRef="#ctx0" brushRef="#br0" timeOffset="1860">0 130 0,'0'-25'16,"24"0"0,1 0-1,0 25-15,25-25 0,-25 25 16,25 0-16,0-25 15,-1 25-15,26 0 0,-25 0 16,0 0-16,24 25 0,1-25 16,-25 25-16,25-25 15,-26 25-15,1 0 0,25-25 16,-25 25-16,0 0 16,-1 0-16,1-25 0,0 25 15,-25-1-15,0-24 16,0 25-16,0 0 0,-1-25 15,1 25-15,0 0 0,0-25 16,0 25-16,0-25 16,0 25-16,0-25 15</inkml:trace>
  <inkml:trace contextRef="#ctx0" brushRef="#br0" timeOffset="2683">1942 653 0,'0'-25'0,"0"0"16,0 0-16,0 0 16,0 0-1,0 50 32,25 0-31,0 0-16,0 0 15,0 0-15,-1 25 0,1-26 16,0 26-16,25-25 16,-25 25-16,0-25 0,25 0 15,-25 0-15,-1 25 0,1-26 16,0-24-16,0 25 16,0 0-16,0 0 15,0-25 1,-25-25 15,-25 25-31,25-25 0</inkml:trace>
  <inkml:trace contextRef="#ctx0" brushRef="#br0" timeOffset="3048">2415 528 0,'-25'0'16,"25"25"0,-25 0-1,0 0-15,25 0 16,-25 0-16,1 0 0,-1 24 15,0-24-15,0 25 16,-25-25-16,25 25 0,0-25 16,-25 25-16,26-25 0,-1-1 15,0 1-15,0 0 16,0 0-16,0 0 0,25 0 16,-25 0-16,0 0 15,25-50 16,0 0-31,0 0 16</inkml:trace>
  <inkml:trace contextRef="#ctx0" brushRef="#br0" timeOffset="3708">2589 205 0,'-25'-25'0,"1"25"0,-1-25 15,-25 25-15,0 0 0,0 0 16,0 0-16,1 0 15,-26 0-15,0 0 0,25 0 16,-24 25-16,24-25 16,0 25-16,-25-25 0,26 24 15,-1 1-15,0 25 16,-25-25-16,26 0 0,-1 25 16,0 0-16,0-1 0,0 1 15,25 0-15,0 0 16,1 24-16,-1-24 0,25 0 15,0 25-15,0-25 0,25 24 16,-1-24-16,1 25 16,25-25-16,0-1 0,0 26 15,25-25-15,-1 0 16,1 0-16,25-1 0,-1 1 16,1-25-16,-1 0 15,26 0-15,-1 0 0,-24-25 16,0 0-16,24 0 0,-49-25 15,24 0-15,-24 0 16,0-25-16,0 0 0,-1 1 16,-24-26-16,0 0 15,0-24-15,-25-1 0,-1 25 16,1-24-16,-25 24 0,0 0 16,0 1-16,-49-1 15,24 25-15,-25-25 0,-25 50 16,0-24-16,1-1 0,-1 25 15,-25-25-15,26 25 16,-26 0-16,0 0 0,1 25 16,-1-24-16,1 24 15,-1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2:06.647"/>
    </inkml:context>
    <inkml:brush xml:id="br0">
      <inkml:brushProperty name="width" value="0.05" units="cm"/>
      <inkml:brushProperty name="height" value="0.05" units="cm"/>
      <inkml:brushProperty name="color" value="#ED1C24"/>
      <inkml:brushProperty name="fitToCurve" value="1"/>
    </inkml:brush>
  </inkml:definitions>
  <inkml:trace contextRef="#ctx0" brushRef="#br0">100 99 0,'0'-49'0,"0"24"16,-25 0-16,25 50 31,0 24-15,0-24-16,0 25 0,25 25 15,-25 0-15,25-1 16,0 26-16,0 24 0,0 1 16,0 24-16,24 1 0,-24-1 15,0 25-15,25-24 16,-25-1-16,0 1 0,-25-1 15,25 0-15,0-24 16,-25-1-16,0 1 0,24-25 16,-24-1-16,0 26 0,25-51 15,-25 26-15,0-25 16,25-25-16,-25-1 0,0-24 16,0 0-16</inkml:trace>
  <inkml:trace contextRef="#ctx0" brushRef="#br0" timeOffset="463">25 3660 0,'0'-25'0,"-25"0"16,25 1-16,0-1 15,0 50 1,25-1 0,-25 1-16,25 0 15,0 25-15,0 0 0,0 0 16,0 24-16,0-24 0,-25 0 15,25 0-15,0 0 0,-25-1 16,0 1-16,0-25 16,24 0-16,-24 0 0</inkml:trace>
  <inkml:trace contextRef="#ctx0" brushRef="#br0" timeOffset="836">498 3710 0,'25'-50'0,"0"50"16,-25-25-16,0 50 31,0 0-31,0 0 0,-25 0 16,0 25-16,-24-25 0,24 25 16,0-26-16,-25 1 15,0 25-15,25-25 0,-24 0 16,24 0-16,0-25 0,0 25 15,0-25 1,25-25-16,25 0 16,0 0-1,0 25-15,0 0 16,24-25-16,-24 25 0,0 0 16,25 25-16,-25 0 15,0 0-15,25-25 0,-26 50 16,26-50-16,-25 49 15,0-49-15,0 25 0,25 0 16,-25 0-16,24-25 0,-24 0 16,0 0-16,0 0 15</inkml:trace>
  <inkml:trace contextRef="#ctx0" brushRef="#br0" timeOffset="1042">947 3909 0,'-25'0'16,"25"25"31,0 0-47,25 0 16,-25 0-16,25 0 15,-25 0-15,24-25 16,-24 25-16,25-25 15</inkml:trace>
  <inkml:trace contextRef="#ctx0" brushRef="#br0" timeOffset="1201">872 3586 0,'0'-25'15,"-25"-25"-15,25 25 16,-25 0-16,25 50 31,0 0-15</inkml:trace>
  <inkml:trace contextRef="#ctx0" brushRef="#br0" timeOffset="1442">1121 3411 0,'0'25'31,"0"0"-31,25 0 16,-25 25-16,0-25 0,25 24 16,0 1-16,-25 0 15,25 0-15,0 0 0,-25-25 16,24 24-16,-24 1 0,25-25 15,-25 0-15,0 0 16</inkml:trace>
  <inkml:trace contextRef="#ctx0" brushRef="#br0" timeOffset="1659">1420 3511 0,'0'-25'0,"25"0"15,-25 50 1,0 0 0,0 0-16,0 0 15,0 0-15,0 24 0,25 1 16,-25-25-16,0 25 16,25 0-16,-25-25 0,24 24 15,-24-24-15,25 0 0,-25 0 16,0 0-16</inkml:trace>
  <inkml:trace contextRef="#ctx0" brushRef="#br0" timeOffset="2001">2042 3561 0,'0'-25'16,"0"0"-16,-25 25 15,1 0 1,-1 0-16,0 0 0,-25 25 16,25-25-16,0 25 0,-25 0 15,50-1-15,-25-24 0,25 25 16,0 0-16,25 0 16,0 0-16,25-25 15,-25 25-15,25-25 16,0 25-16,-1 0 0,1-25 15,-25 25-15,0 0 0,0 0 16,-25-1-16,0 1 16,-25 0-16,0 0 0,-25 0 15,0 0-15,1 0 16,24-25-16,-25 0 0,0 0 16,25 0-16</inkml:trace>
  <inkml:trace contextRef="#ctx0" brushRef="#br0" timeOffset="2182">2167 3536 0,'0'-25'0,"-50"50"31,25 0-31,-25 0 0,1-1 16,-1 26-16,0 0 15,0 0-15,0 25 0,1-26 16,-1 26-16,0 0 0,25 24 15,0-24-15,-25 0 16</inkml:trace>
  <inkml:trace contextRef="#ctx0" brushRef="#br0" timeOffset="2751">847 4806 0,'25'-50'16,"0"25"-16,0-25 0,0 0 15,-25 26-15,0-1 0,0 0 16,0 0-16,-25 25 16,-25 0-16,0 25 15,0 0-15,1 0 0,-26 24 16,0-24-16,25 25 15,-24 0-15,24-25 0,25 0 16,0 24-16,25-24 16,0 0-16,25 0 0,0-25 15,50 25-15,-26 0 0,26-25 16,0 25-16,-1 0 16,1-25-16,-25 25 0,0 0 15,0-25-15,-26 25 16,-24 24-16,-24-24 0,-26 0 15,0 25-15,-25-25 0,-24 25 16,-1-25-16,25-1 16,-24 1-16,24-25 0,0 0 15,26 0-15,-1 0 16,25-25-16,0 1 0,25-1 16,25-25-16</inkml:trace>
  <inkml:trace contextRef="#ctx0" brushRef="#br0" timeOffset="3147">1146 5030 0,'-25'0'16,"0"0"-1,25-25 1,25 25-1,0-25 1,25 25-16,-25 0 16,0-25-16,24 25 15,-24-25-15,0 25 0,0-25 16,0 0-16,0 1 16,-25-1-16,-25 0 15,0 25-15,0 0 16,-25 0-16,25 0 0,-24 0 15,24 25-15,-25 0 16,25-1-16,0 26 0,0-25 16,0 25-16,25-25 15,0 25-15,0-25 0,25 0 16,0-1-16,0 1 16,25-25-16,0 0 0,-1 0 15,1 0-15,25-25 16</inkml:trace>
  <inkml:trace contextRef="#ctx0" brushRef="#br0" timeOffset="3769">1768 4806 0,'0'-25'0,"25"0"15,-25 0-15,0 0 0,0 0 16,-25 25-16,1-25 16,-1 25-16,0 0 15,0 25-15,0 0 0,-25-25 16,25 25-16,0 0 15,0 0-15,25 0 16,0 0 0,0 0-16,25-25 0,0 24 15,0 1-15,0-25 16,25 25-16,-25-25 0,0 25 16,0-25-16,-1 25 0,1-25 15,-25 25-15,0 0 16,-25 0-16,1-25 15,-26 25-15,25 0 0,-25-25 16,0 25-16,25-25 16,0 0-16,25-25 15,25 25-15,0-25 16,0-25-16,25 25 0,25-25 16,-26 0-16,26 1 0,-25-1 15,25 0-15,-26 0 16,-24 25-16,25-25 0,-25 26 15,0 24-15,-25-25 16,-25 25 0,0 0-1,25 25-15,-25-25 16,0 0-16,25 24 0,-25 1 16,25 0-1,0 0-15,0 0 16,25 0-16,0 0 0,-25 0 15,25 0-15,0 0 16,0-1-16,-25 1 16,0 0-16,0 0 15,-25 0-15,0-25 16,0 25-16,0-25 0,0 25 16,1-25-16,-1 0 15,0 0-15</inkml:trace>
  <inkml:trace contextRef="#ctx0" brushRef="#br0" timeOffset="3986">2316 4731 0,'0'-25'0,"25"0"16,-25 0 0,25 25-16,0 25 46,-25 0-30,0 0-16,25 0 16,-25 0-16,25-25 0,-25 25 15,0 0-15,25 0 16</inkml:trace>
  <inkml:trace contextRef="#ctx0" brushRef="#br0" timeOffset="4143">2466 4407 0,'-25'-49'16,"25"24"-16,-25-25 0,0 25 15,25 0-15,-25 25 16,0 0-16,25 25 16,0 0-1</inkml:trace>
  <inkml:trace contextRef="#ctx0" brushRef="#br0" timeOffset="4832">2565 4457 0,'25'0'16,"-25"25"-16,25 0 16,-25 0-1,0 0-15,25 0 0,-25 0 16,0-1-16,25 1 0,-25 0 15,0 0-15,25 0 16,0 25-16,-25-25 0,25-25 16,0 25-16,-1 0 0,1-25 15,0 0-15,0 0 16,0 0-16,-25-25 0,25 25 16,0-25-16,-25-25 15,0 25-15,0-25 0,0 25 16,0-24-16,-25-1 0,0 25 15,0 0-15,0 0 16,0 0-16,0 25 0,1 0 16,-1 0-1,25 25-15,-25-25 0,25 25 16,0 0-16,0 0 16,25-25-1,-25 25-15,25-25 0,-1 0 16,1-25-16,0 25 15,0-25-15,0 0 16,0 25-16,0-25 16,0 25-16,0-25 15,0 25-15,-1 0 0,1 0 16,0 25 0,0 0-16,0 0 15,0 0-15,-25 0 16,25 0-16,-25-1 15,25-24-15,-25-24 32,25 24-32,-25-25 0,25 0 15,-25-25-15,24 25 0,1 0 16,0-25-16,0 25 16,0-24-16,0 24 0,0 25 15,0 0-15,0 0 16,0 25-16,-1 0 15,1 24-15,0-24 16,0 25-16,0-25 0,0 25 16,-25-25-16,25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3:16.652"/>
    </inkml:context>
    <inkml:brush xml:id="br0">
      <inkml:brushProperty name="width" value="0.05" units="cm"/>
      <inkml:brushProperty name="height" value="0.05" units="cm"/>
      <inkml:brushProperty name="color" value="#ED1C24"/>
      <inkml:brushProperty name="fitToCurve" value="1"/>
    </inkml:brush>
  </inkml:definitions>
  <inkml:trace contextRef="#ctx0" brushRef="#br0">27 125 0,'-24'0'0,"24"-25"15,24 25 16,26 0-31,-25-25 16,50 25-16,0 0 16,-1-25-16,26 25 0,0-25 15,-1 25-15,26-25 0,-51 25 16,26 0-16,-50 0 16,0 0-16,-26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3:16.892"/>
    </inkml:context>
    <inkml:brush xml:id="br0">
      <inkml:brushProperty name="width" value="0.05" units="cm"/>
      <inkml:brushProperty name="height" value="0.05" units="cm"/>
      <inkml:brushProperty name="color" value="#ED1C24"/>
      <inkml:brushProperty name="fitToCurve" value="1"/>
    </inkml:brush>
  </inkml:definitions>
  <inkml:trace contextRef="#ctx0" brushRef="#br0">50 0 0,'-25'25'0,"25"0"16,-25 0-16,25 0 15,25-25 1,25 0-1,-1 0-15,1-25 16,25 25-16,0 0 0,-1-25 16,1 25-16,25 0 0,-26 0 15,1-25-15,-25 25 16,25 0-16,-51 0 0,1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3:17.154"/>
    </inkml:context>
    <inkml:brush xml:id="br0">
      <inkml:brushProperty name="width" value="0.05" units="cm"/>
      <inkml:brushProperty name="height" value="0.05" units="cm"/>
      <inkml:brushProperty name="color" value="#ED1C24"/>
      <inkml:brushProperty name="fitToCurve" value="1"/>
    </inkml:brush>
  </inkml:definitions>
  <inkml:trace contextRef="#ctx0" brushRef="#br0">127 0 0,'-25'25'16,"-24"0"-16,24 0 0,25 0 16,-25-25-16,25 25 15,25-25 1,0 0-16,24 0 0,1 0 15,0 0-15,25-25 16,-1 25-16,1 0 0,0 0 16,-1 0-16,-24 0 15,0-25-15,0 25 0,-25 0 16,0 0-16,-25-25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3:42.293"/>
    </inkml:context>
    <inkml:brush xml:id="br0">
      <inkml:brushProperty name="width" value="0.05" units="cm"/>
      <inkml:brushProperty name="height" value="0.05" units="cm"/>
      <inkml:brushProperty name="color" value="#ED1C24"/>
      <inkml:brushProperty name="fitToCurve" value="1"/>
    </inkml:brush>
  </inkml:definitions>
  <inkml:trace contextRef="#ctx0" brushRef="#br0">317 0 0,'-100'25'0,"26"-25"0,24 25 16,0-25-16,25 0 0,0 0 15,50 0 1,25 0-16,0 0 0,74 0 16,1 0-16,74 0 15,25 0-15,50 25 0,75-25 16,24 0-16,51 25 0,49-25 16,0 24-16,25 1 15,-25 0-15,0-25 0,-49 25 16,-51 0-16,-24-25 15,-100 0-15,-25 0 0,-50 0 16,-49 0-16,-51 0 0,-24-25 16,-25 25-16,-50-25 15,0 25-15,0 0 16,0 0-16,-24-25 16,24 25-16,-25 0 0,0 0 15,0 0-15,-24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3T06:33:39.708"/>
    </inkml:context>
    <inkml:brush xml:id="br0">
      <inkml:brushProperty name="width" value="0.05" units="cm"/>
      <inkml:brushProperty name="height" value="0.05" units="cm"/>
      <inkml:brushProperty name="color" value="#ED1C24"/>
      <inkml:brushProperty name="fitToCurve" value="1"/>
    </inkml:brush>
  </inkml:definitions>
  <inkml:trace contextRef="#ctx0" brushRef="#br0">863 149 0,'0'-25'16,"0"0"-1,-24 25-15,24-24 16,0-1-16,0 0 16,0 0-1,-25 25 16,0 0-31,0 25 0,-25 0 16,-25 0-16,26 24 0,-26 1 16,-25 0-16,26 25 15,-26 24-15,25-24 0,25 49 16,1-24-16,-1 25 16,25-26-16,25 26 0,25-26 15,0 1-15,25 0 0,24-26 16,26-24-16,-1 0 15,1 0-15,25-25 0,-1-25 16,-24 0-16,-1 0 0,1-25 16,0-25-16,-26 0 15,-24 0-15,0-24 0,-50-1 16,25 25-16,-25-25 16,-25 1-16,0 24 0,-25 0 15,0 0-15,-24 25 0,-1-25 16,0 50-16,25-24 15,1 24-15,-1-25 0,0 25 16,25 0-16,25 25 16,25-25-1,25 0-15,-25 24 16,24-24-16,1 0 0,25 0 16,-25 0-16,25 0 0,-26-24 15,1 24-15,0-25 16,0 25-16,-25-25 0,24 25 15,-49-25-15,25 25 0,0 0 16,0 25 0,0 0-1,-25 0-15,25-1 16,0 26-16,0-25 0,0 25 16,0 0-16,-1 0 0,1-1 15,-25 1-15,0 0 16,0 0-16,0-25 0,0 0 15,0 0-15,0-1 16,-25 1-16</inkml:trace>
  <inkml:trace contextRef="#ctx0" brushRef="#br0" timeOffset="766">1984 772 0,'0'-25'16,"-25"0"-1,25 0-15,0 50 32,0 0-32,0 0 15,0 25-15,0-1 0,0 26 16,0-25-16,0 25 15,25-26-15,-25 26 0,0-25 16,0 0-16,0 0 0,0-1 16,0-24-16,0 0 15,0 0-15,-25 0 0,25-50 32,0 0-32,0-25 0,0 1 15,0-1-15,0-25 0,0-25 16,0 26-16,0-26 15,25 25-15,-25-24 0,25 24 16,0 25-16,0 0 0,-25 1 16,25 24-16,0 25 15,-1 0-15,26 0 0,-25 25 16,0 0-16,0-1 16,25 26-16,-25-25 0,0 25 15,0 25-15,-1-26 0,1 1 16,0 0-16,-25 25 15,0-25-15,0-1 0,0 1 16,0 0-16,0-25 16,0 0-16,-25 0 0,25 0 15,-25-25 1,25-25-16,0 0 16,0-25-16,0 0 0,0 0 15,0-24-15,25-1 16,-25 0-16,25 1 0,0-1 15,25 25-15,-25 0 0,0 25 16,25 0-16,-26 25 16,1 0-16,0 25 0,25 25 15,-25 0-15,0 0 16,0 0-16,0 24 0,0 1 16,-25-25-16,24 25 0,1-26 15,-25 26-15,25-25 16,-25-25-16,0 25 0,0-26 15,0 1-15,0 0 16,0 0-16</inkml:trace>
  <inkml:trace contextRef="#ctx0" brushRef="#br0" timeOffset="1279">3354 871 0,'25'-25'0,"-50"25"32,25 25-32,-25-25 15,25 25-15,0 0 16,0 0-16,0 25 0,0 0 15,0 0-15,0-1 16,0 1-16,0 0 0,0-25 16,0 25-16,-25-25 15,25 24-15,0-24 16,0-50 15,0 0-31,0 1 0,0-26 16,0-25-16,25 0 15,0 1-15,-25-1 0,25-25 16,-1 26-16,1-1 0,0 0 16,0 25-16,0 1 15,0 24-15,25 25 0,-25 0 16,0 25-16,0 24 16,-1 1-16,1 25 0,0 0 15,0-1-15,0 1 0,0 0 16,0-1-16,0 1 15,0-25-15,-25 0 0,25 0 16,-25-1-16,24-24 16,-24 0-16,0 0 15</inkml:trace>
  <inkml:trace contextRef="#ctx0" brushRef="#br0" timeOffset="1469">3453 1096 0,'-25'0'0,"0"0"0,25-25 16,0 0-1,25 25-15,25-25 16,-25 25-16,25 0 16,0 0-16,24 0 0,-24 0 15,25 0-15,-25 0 16,0 0-16</inkml:trace>
  <inkml:trace contextRef="#ctx0" brushRef="#br0" timeOffset="1740">4200 647 0,'0'-25'0,"0"0"0,0 1 16,0 48-1,0 1 1,0 0-16,0 0 0,0 25 16,25 25-16,-25-26 15,25 26-15,-25 0 0,25 0 16,-25-26-16,0 26 0,25-25 16,-25 25-16,0-26 15,0-24-15,0 25 0,0-25 16,0 0-16,25-25 15</inkml:trace>
  <inkml:trace contextRef="#ctx0" brushRef="#br0" timeOffset="2111">4698 647 0,'25'0'0,"-25"-25"15,25 25-15,-25-25 16,0 50 0,25 0-1,-25 25-15,25-25 0,-25 25 16,25 24-16,-25 1 16,25 0-16,-25 0 0,0 24 15,0-24-15,0 0 16,0-26-16,0 1 0,25 0 15,-25 0-15,25-25 0,-25 0 16,25 0-16,-1-25 16,1 0-16,25 0 0,0 0 15,0 0-15,0-25 0,24 25 16,1 0-16,0 0 16,-1 0-16,-24 0 0,25 0 15,-25 0-15,-1 0 16,-24 25-16,0-25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1.tiff"/><Relationship Id="rId5" Type="http://schemas.openxmlformats.org/officeDocument/2006/relationships/image" Target="../media/image50.tiff"/><Relationship Id="rId10" Type="http://schemas.openxmlformats.org/officeDocument/2006/relationships/image" Target="../media/image4.png"/><Relationship Id="rId4" Type="http://schemas.openxmlformats.org/officeDocument/2006/relationships/image" Target="../media/image4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4.jpg"/><Relationship Id="rId7" Type="http://schemas.openxmlformats.org/officeDocument/2006/relationships/image" Target="../media/image5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13" Type="http://schemas.openxmlformats.org/officeDocument/2006/relationships/image" Target="../media/image12.emf"/><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6.emf"/><Relationship Id="rId34" Type="http://schemas.openxmlformats.org/officeDocument/2006/relationships/customXml" Target="../ink/ink17.xml"/><Relationship Id="rId7" Type="http://schemas.openxmlformats.org/officeDocument/2006/relationships/image" Target="../media/image9.emf"/><Relationship Id="rId12" Type="http://schemas.openxmlformats.org/officeDocument/2006/relationships/customXml" Target="../ink/ink6.xml"/><Relationship Id="rId17" Type="http://schemas.openxmlformats.org/officeDocument/2006/relationships/image" Target="../media/image14.emf"/><Relationship Id="rId25" Type="http://schemas.openxmlformats.org/officeDocument/2006/relationships/image" Target="../media/image18.emf"/><Relationship Id="rId33" Type="http://schemas.openxmlformats.org/officeDocument/2006/relationships/image" Target="../media/image22.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1.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emf"/><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5.emf"/><Relationship Id="rId31" Type="http://schemas.openxmlformats.org/officeDocument/2006/relationships/image" Target="../media/image21.emf"/><Relationship Id="rId4" Type="http://schemas.openxmlformats.org/officeDocument/2006/relationships/customXml" Target="../ink/ink2.xml"/><Relationship Id="rId9" Type="http://schemas.openxmlformats.org/officeDocument/2006/relationships/image" Target="../media/image10.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emf"/><Relationship Id="rId30" Type="http://schemas.openxmlformats.org/officeDocument/2006/relationships/customXml" Target="../ink/ink15.xml"/><Relationship Id="rId35" Type="http://schemas.openxmlformats.org/officeDocument/2006/relationships/image" Target="../media/image23.emf"/><Relationship Id="rId8" Type="http://schemas.openxmlformats.org/officeDocument/2006/relationships/customXml" Target="../ink/ink4.xml"/><Relationship Id="rId3"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E0A258CD-D824-CDE0-0A63-4E26F9B4567C}"/>
                  </a:ext>
                </a:extLst>
              </p14:cNvPr>
              <p14:cNvContentPartPr/>
              <p14:nvPr/>
            </p14:nvContentPartPr>
            <p14:xfrm>
              <a:off x="395873" y="401499"/>
              <a:ext cx="3172680" cy="2853000"/>
            </p14:xfrm>
          </p:contentPart>
        </mc:Choice>
        <mc:Fallback>
          <p:pic>
            <p:nvPicPr>
              <p:cNvPr id="23" name="Ink 22">
                <a:extLst>
                  <a:ext uri="{FF2B5EF4-FFF2-40B4-BE49-F238E27FC236}">
                    <a16:creationId xmlns:a16="http://schemas.microsoft.com/office/drawing/2014/main" id="{E0A258CD-D824-CDE0-0A63-4E26F9B4567C}"/>
                  </a:ext>
                </a:extLst>
              </p:cNvPr>
              <p:cNvPicPr/>
              <p:nvPr/>
            </p:nvPicPr>
            <p:blipFill>
              <a:blip r:embed="rId3"/>
              <a:stretch>
                <a:fillRect/>
              </a:stretch>
            </p:blipFill>
            <p:spPr>
              <a:xfrm>
                <a:off x="386873" y="392499"/>
                <a:ext cx="3190320" cy="2870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3" name="Ink 42">
                <a:extLst>
                  <a:ext uri="{FF2B5EF4-FFF2-40B4-BE49-F238E27FC236}">
                    <a16:creationId xmlns:a16="http://schemas.microsoft.com/office/drawing/2014/main" id="{D778EC4A-F97C-C2A8-94AA-454FB118E3FD}"/>
                  </a:ext>
                </a:extLst>
              </p14:cNvPr>
              <p14:cNvContentPartPr/>
              <p14:nvPr/>
            </p14:nvContentPartPr>
            <p14:xfrm>
              <a:off x="959273" y="522819"/>
              <a:ext cx="5289480" cy="2346120"/>
            </p14:xfrm>
          </p:contentPart>
        </mc:Choice>
        <mc:Fallback>
          <p:pic>
            <p:nvPicPr>
              <p:cNvPr id="43" name="Ink 42">
                <a:extLst>
                  <a:ext uri="{FF2B5EF4-FFF2-40B4-BE49-F238E27FC236}">
                    <a16:creationId xmlns:a16="http://schemas.microsoft.com/office/drawing/2014/main" id="{D778EC4A-F97C-C2A8-94AA-454FB118E3FD}"/>
                  </a:ext>
                </a:extLst>
              </p:cNvPr>
              <p:cNvPicPr/>
              <p:nvPr/>
            </p:nvPicPr>
            <p:blipFill>
              <a:blip r:embed="rId5"/>
              <a:stretch>
                <a:fillRect/>
              </a:stretch>
            </p:blipFill>
            <p:spPr>
              <a:xfrm>
                <a:off x="950273" y="513819"/>
                <a:ext cx="5307120" cy="2363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2" name="Ink 51">
                <a:extLst>
                  <a:ext uri="{FF2B5EF4-FFF2-40B4-BE49-F238E27FC236}">
                    <a16:creationId xmlns:a16="http://schemas.microsoft.com/office/drawing/2014/main" id="{44030C1D-8D91-4C79-FAB6-401B1B467DE1}"/>
                  </a:ext>
                </a:extLst>
              </p14:cNvPr>
              <p14:cNvContentPartPr/>
              <p14:nvPr/>
            </p14:nvContentPartPr>
            <p14:xfrm>
              <a:off x="5647913" y="3234339"/>
              <a:ext cx="1210320" cy="605160"/>
            </p14:xfrm>
          </p:contentPart>
        </mc:Choice>
        <mc:Fallback>
          <p:pic>
            <p:nvPicPr>
              <p:cNvPr id="52" name="Ink 51">
                <a:extLst>
                  <a:ext uri="{FF2B5EF4-FFF2-40B4-BE49-F238E27FC236}">
                    <a16:creationId xmlns:a16="http://schemas.microsoft.com/office/drawing/2014/main" id="{44030C1D-8D91-4C79-FAB6-401B1B467DE1}"/>
                  </a:ext>
                </a:extLst>
              </p:cNvPr>
              <p:cNvPicPr/>
              <p:nvPr/>
            </p:nvPicPr>
            <p:blipFill>
              <a:blip r:embed="rId7"/>
              <a:stretch>
                <a:fillRect/>
              </a:stretch>
            </p:blipFill>
            <p:spPr>
              <a:xfrm>
                <a:off x="5638913" y="3225339"/>
                <a:ext cx="122796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8" name="Ink 67">
                <a:extLst>
                  <a:ext uri="{FF2B5EF4-FFF2-40B4-BE49-F238E27FC236}">
                    <a16:creationId xmlns:a16="http://schemas.microsoft.com/office/drawing/2014/main" id="{033112A7-3629-EED9-BAD7-8B8B744DE6E9}"/>
                  </a:ext>
                </a:extLst>
              </p14:cNvPr>
              <p14:cNvContentPartPr/>
              <p14:nvPr/>
            </p14:nvContentPartPr>
            <p14:xfrm>
              <a:off x="4383593" y="2653659"/>
              <a:ext cx="1327320" cy="1954440"/>
            </p14:xfrm>
          </p:contentPart>
        </mc:Choice>
        <mc:Fallback>
          <p:pic>
            <p:nvPicPr>
              <p:cNvPr id="68" name="Ink 67">
                <a:extLst>
                  <a:ext uri="{FF2B5EF4-FFF2-40B4-BE49-F238E27FC236}">
                    <a16:creationId xmlns:a16="http://schemas.microsoft.com/office/drawing/2014/main" id="{033112A7-3629-EED9-BAD7-8B8B744DE6E9}"/>
                  </a:ext>
                </a:extLst>
              </p:cNvPr>
              <p:cNvPicPr/>
              <p:nvPr/>
            </p:nvPicPr>
            <p:blipFill>
              <a:blip r:embed="rId9"/>
              <a:stretch>
                <a:fillRect/>
              </a:stretch>
            </p:blipFill>
            <p:spPr>
              <a:xfrm>
                <a:off x="4374593" y="2644659"/>
                <a:ext cx="1344960" cy="1972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2" name="Ink 81">
                <a:extLst>
                  <a:ext uri="{FF2B5EF4-FFF2-40B4-BE49-F238E27FC236}">
                    <a16:creationId xmlns:a16="http://schemas.microsoft.com/office/drawing/2014/main" id="{8852C8EB-AFB6-2215-05CE-39C42345F436}"/>
                  </a:ext>
                </a:extLst>
              </p14:cNvPr>
              <p14:cNvContentPartPr/>
              <p14:nvPr/>
            </p14:nvContentPartPr>
            <p14:xfrm>
              <a:off x="7475633" y="2124459"/>
              <a:ext cx="377640" cy="45360"/>
            </p14:xfrm>
          </p:contentPart>
        </mc:Choice>
        <mc:Fallback>
          <p:pic>
            <p:nvPicPr>
              <p:cNvPr id="82" name="Ink 81">
                <a:extLst>
                  <a:ext uri="{FF2B5EF4-FFF2-40B4-BE49-F238E27FC236}">
                    <a16:creationId xmlns:a16="http://schemas.microsoft.com/office/drawing/2014/main" id="{8852C8EB-AFB6-2215-05CE-39C42345F436}"/>
                  </a:ext>
                </a:extLst>
              </p:cNvPr>
              <p:cNvPicPr/>
              <p:nvPr/>
            </p:nvPicPr>
            <p:blipFill>
              <a:blip r:embed="rId11"/>
              <a:stretch>
                <a:fillRect/>
              </a:stretch>
            </p:blipFill>
            <p:spPr>
              <a:xfrm>
                <a:off x="7466633" y="2115459"/>
                <a:ext cx="3952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3" name="Ink 82">
                <a:extLst>
                  <a:ext uri="{FF2B5EF4-FFF2-40B4-BE49-F238E27FC236}">
                    <a16:creationId xmlns:a16="http://schemas.microsoft.com/office/drawing/2014/main" id="{99EED7AA-B368-7A8E-8CF7-28F943D263BD}"/>
                  </a:ext>
                </a:extLst>
              </p14:cNvPr>
              <p14:cNvContentPartPr/>
              <p14:nvPr/>
            </p14:nvContentPartPr>
            <p14:xfrm>
              <a:off x="7539353" y="2312739"/>
              <a:ext cx="322920" cy="36360"/>
            </p14:xfrm>
          </p:contentPart>
        </mc:Choice>
        <mc:Fallback>
          <p:pic>
            <p:nvPicPr>
              <p:cNvPr id="83" name="Ink 82">
                <a:extLst>
                  <a:ext uri="{FF2B5EF4-FFF2-40B4-BE49-F238E27FC236}">
                    <a16:creationId xmlns:a16="http://schemas.microsoft.com/office/drawing/2014/main" id="{99EED7AA-B368-7A8E-8CF7-28F943D263BD}"/>
                  </a:ext>
                </a:extLst>
              </p:cNvPr>
              <p:cNvPicPr/>
              <p:nvPr/>
            </p:nvPicPr>
            <p:blipFill>
              <a:blip r:embed="rId13"/>
              <a:stretch>
                <a:fillRect/>
              </a:stretch>
            </p:blipFill>
            <p:spPr>
              <a:xfrm>
                <a:off x="7530353" y="2303739"/>
                <a:ext cx="3405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4" name="Ink 83">
                <a:extLst>
                  <a:ext uri="{FF2B5EF4-FFF2-40B4-BE49-F238E27FC236}">
                    <a16:creationId xmlns:a16="http://schemas.microsoft.com/office/drawing/2014/main" id="{AC565406-E63B-5C3B-36DD-72000834CA27}"/>
                  </a:ext>
                </a:extLst>
              </p14:cNvPr>
              <p14:cNvContentPartPr/>
              <p14:nvPr/>
            </p14:nvContentPartPr>
            <p14:xfrm>
              <a:off x="7645913" y="2492019"/>
              <a:ext cx="279360" cy="45360"/>
            </p14:xfrm>
          </p:contentPart>
        </mc:Choice>
        <mc:Fallback>
          <p:pic>
            <p:nvPicPr>
              <p:cNvPr id="84" name="Ink 83">
                <a:extLst>
                  <a:ext uri="{FF2B5EF4-FFF2-40B4-BE49-F238E27FC236}">
                    <a16:creationId xmlns:a16="http://schemas.microsoft.com/office/drawing/2014/main" id="{AC565406-E63B-5C3B-36DD-72000834CA27}"/>
                  </a:ext>
                </a:extLst>
              </p:cNvPr>
              <p:cNvPicPr/>
              <p:nvPr/>
            </p:nvPicPr>
            <p:blipFill>
              <a:blip r:embed="rId15"/>
              <a:stretch>
                <a:fillRect/>
              </a:stretch>
            </p:blipFill>
            <p:spPr>
              <a:xfrm>
                <a:off x="7636913" y="2483019"/>
                <a:ext cx="2970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4" name="Ink 113">
                <a:extLst>
                  <a:ext uri="{FF2B5EF4-FFF2-40B4-BE49-F238E27FC236}">
                    <a16:creationId xmlns:a16="http://schemas.microsoft.com/office/drawing/2014/main" id="{52132760-8912-B8DD-B8D7-B73DAA75598D}"/>
                  </a:ext>
                </a:extLst>
              </p14:cNvPr>
              <p14:cNvContentPartPr/>
              <p14:nvPr/>
            </p14:nvContentPartPr>
            <p14:xfrm>
              <a:off x="7685153" y="1264059"/>
              <a:ext cx="2391480" cy="87120"/>
            </p14:xfrm>
          </p:contentPart>
        </mc:Choice>
        <mc:Fallback>
          <p:pic>
            <p:nvPicPr>
              <p:cNvPr id="114" name="Ink 113">
                <a:extLst>
                  <a:ext uri="{FF2B5EF4-FFF2-40B4-BE49-F238E27FC236}">
                    <a16:creationId xmlns:a16="http://schemas.microsoft.com/office/drawing/2014/main" id="{52132760-8912-B8DD-B8D7-B73DAA75598D}"/>
                  </a:ext>
                </a:extLst>
              </p:cNvPr>
              <p:cNvPicPr/>
              <p:nvPr/>
            </p:nvPicPr>
            <p:blipFill>
              <a:blip r:embed="rId17"/>
              <a:stretch>
                <a:fillRect/>
              </a:stretch>
            </p:blipFill>
            <p:spPr>
              <a:xfrm>
                <a:off x="7676153" y="1255059"/>
                <a:ext cx="2409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5" name="Ink 114">
                <a:extLst>
                  <a:ext uri="{FF2B5EF4-FFF2-40B4-BE49-F238E27FC236}">
                    <a16:creationId xmlns:a16="http://schemas.microsoft.com/office/drawing/2014/main" id="{D9732AB5-172E-E78B-3AE1-862D7B2943A3}"/>
                  </a:ext>
                </a:extLst>
              </p14:cNvPr>
              <p14:cNvContentPartPr/>
              <p14:nvPr/>
            </p14:nvContentPartPr>
            <p14:xfrm>
              <a:off x="7631873" y="448299"/>
              <a:ext cx="2068200" cy="577440"/>
            </p14:xfrm>
          </p:contentPart>
        </mc:Choice>
        <mc:Fallback>
          <p:pic>
            <p:nvPicPr>
              <p:cNvPr id="115" name="Ink 114">
                <a:extLst>
                  <a:ext uri="{FF2B5EF4-FFF2-40B4-BE49-F238E27FC236}">
                    <a16:creationId xmlns:a16="http://schemas.microsoft.com/office/drawing/2014/main" id="{D9732AB5-172E-E78B-3AE1-862D7B2943A3}"/>
                  </a:ext>
                </a:extLst>
              </p:cNvPr>
              <p:cNvPicPr/>
              <p:nvPr/>
            </p:nvPicPr>
            <p:blipFill>
              <a:blip r:embed="rId19"/>
              <a:stretch>
                <a:fillRect/>
              </a:stretch>
            </p:blipFill>
            <p:spPr>
              <a:xfrm>
                <a:off x="7622873" y="439299"/>
                <a:ext cx="208584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0" name="Ink 129">
                <a:extLst>
                  <a:ext uri="{FF2B5EF4-FFF2-40B4-BE49-F238E27FC236}">
                    <a16:creationId xmlns:a16="http://schemas.microsoft.com/office/drawing/2014/main" id="{E03418EF-0EF5-E148-F928-A15B192554D8}"/>
                  </a:ext>
                </a:extLst>
              </p14:cNvPr>
              <p14:cNvContentPartPr/>
              <p14:nvPr/>
            </p14:nvContentPartPr>
            <p14:xfrm>
              <a:off x="8766593" y="1300059"/>
              <a:ext cx="2318400" cy="789480"/>
            </p14:xfrm>
          </p:contentPart>
        </mc:Choice>
        <mc:Fallback>
          <p:pic>
            <p:nvPicPr>
              <p:cNvPr id="130" name="Ink 129">
                <a:extLst>
                  <a:ext uri="{FF2B5EF4-FFF2-40B4-BE49-F238E27FC236}">
                    <a16:creationId xmlns:a16="http://schemas.microsoft.com/office/drawing/2014/main" id="{E03418EF-0EF5-E148-F928-A15B192554D8}"/>
                  </a:ext>
                </a:extLst>
              </p:cNvPr>
              <p:cNvPicPr/>
              <p:nvPr/>
            </p:nvPicPr>
            <p:blipFill>
              <a:blip r:embed="rId21"/>
              <a:stretch>
                <a:fillRect/>
              </a:stretch>
            </p:blipFill>
            <p:spPr>
              <a:xfrm>
                <a:off x="8757593" y="1291059"/>
                <a:ext cx="233604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1" name="Ink 180">
                <a:extLst>
                  <a:ext uri="{FF2B5EF4-FFF2-40B4-BE49-F238E27FC236}">
                    <a16:creationId xmlns:a16="http://schemas.microsoft.com/office/drawing/2014/main" id="{99C37B63-F4CA-48E3-B913-C19DD1DD8A4D}"/>
                  </a:ext>
                </a:extLst>
              </p14:cNvPr>
              <p14:cNvContentPartPr/>
              <p14:nvPr/>
            </p14:nvContentPartPr>
            <p14:xfrm>
              <a:off x="8642033" y="4572099"/>
              <a:ext cx="342000" cy="206280"/>
            </p14:xfrm>
          </p:contentPart>
        </mc:Choice>
        <mc:Fallback>
          <p:pic>
            <p:nvPicPr>
              <p:cNvPr id="181" name="Ink 180">
                <a:extLst>
                  <a:ext uri="{FF2B5EF4-FFF2-40B4-BE49-F238E27FC236}">
                    <a16:creationId xmlns:a16="http://schemas.microsoft.com/office/drawing/2014/main" id="{99C37B63-F4CA-48E3-B913-C19DD1DD8A4D}"/>
                  </a:ext>
                </a:extLst>
              </p:cNvPr>
              <p:cNvPicPr/>
              <p:nvPr/>
            </p:nvPicPr>
            <p:blipFill>
              <a:blip r:embed="rId23"/>
              <a:stretch>
                <a:fillRect/>
              </a:stretch>
            </p:blipFill>
            <p:spPr>
              <a:xfrm>
                <a:off x="8633033" y="4563099"/>
                <a:ext cx="359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0" name="Ink 189">
                <a:extLst>
                  <a:ext uri="{FF2B5EF4-FFF2-40B4-BE49-F238E27FC236}">
                    <a16:creationId xmlns:a16="http://schemas.microsoft.com/office/drawing/2014/main" id="{EFE3ABCE-68DB-5A9E-2AAB-2CF07581FBCF}"/>
                  </a:ext>
                </a:extLst>
              </p14:cNvPr>
              <p14:cNvContentPartPr/>
              <p14:nvPr/>
            </p14:nvContentPartPr>
            <p14:xfrm>
              <a:off x="9054233" y="4778019"/>
              <a:ext cx="1238040" cy="466560"/>
            </p14:xfrm>
          </p:contentPart>
        </mc:Choice>
        <mc:Fallback>
          <p:pic>
            <p:nvPicPr>
              <p:cNvPr id="190" name="Ink 189">
                <a:extLst>
                  <a:ext uri="{FF2B5EF4-FFF2-40B4-BE49-F238E27FC236}">
                    <a16:creationId xmlns:a16="http://schemas.microsoft.com/office/drawing/2014/main" id="{EFE3ABCE-68DB-5A9E-2AAB-2CF07581FBCF}"/>
                  </a:ext>
                </a:extLst>
              </p:cNvPr>
              <p:cNvPicPr/>
              <p:nvPr/>
            </p:nvPicPr>
            <p:blipFill>
              <a:blip r:embed="rId25"/>
              <a:stretch>
                <a:fillRect/>
              </a:stretch>
            </p:blipFill>
            <p:spPr>
              <a:xfrm>
                <a:off x="9045233" y="4769019"/>
                <a:ext cx="125568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4" name="Ink 193">
                <a:extLst>
                  <a:ext uri="{FF2B5EF4-FFF2-40B4-BE49-F238E27FC236}">
                    <a16:creationId xmlns:a16="http://schemas.microsoft.com/office/drawing/2014/main" id="{D6E4595E-D7DE-88B2-7E00-2DA1F166382D}"/>
                  </a:ext>
                </a:extLst>
              </p14:cNvPr>
              <p14:cNvContentPartPr/>
              <p14:nvPr/>
            </p14:nvContentPartPr>
            <p14:xfrm>
              <a:off x="10049273" y="4320819"/>
              <a:ext cx="825120" cy="251640"/>
            </p14:xfrm>
          </p:contentPart>
        </mc:Choice>
        <mc:Fallback>
          <p:pic>
            <p:nvPicPr>
              <p:cNvPr id="194" name="Ink 193">
                <a:extLst>
                  <a:ext uri="{FF2B5EF4-FFF2-40B4-BE49-F238E27FC236}">
                    <a16:creationId xmlns:a16="http://schemas.microsoft.com/office/drawing/2014/main" id="{D6E4595E-D7DE-88B2-7E00-2DA1F166382D}"/>
                  </a:ext>
                </a:extLst>
              </p:cNvPr>
              <p:cNvPicPr/>
              <p:nvPr/>
            </p:nvPicPr>
            <p:blipFill>
              <a:blip r:embed="rId27"/>
              <a:stretch>
                <a:fillRect/>
              </a:stretch>
            </p:blipFill>
            <p:spPr>
              <a:xfrm>
                <a:off x="10040273" y="4311819"/>
                <a:ext cx="8427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6" name="Ink 205">
                <a:extLst>
                  <a:ext uri="{FF2B5EF4-FFF2-40B4-BE49-F238E27FC236}">
                    <a16:creationId xmlns:a16="http://schemas.microsoft.com/office/drawing/2014/main" id="{7C8CF1EC-BBAE-EEFB-EA4F-2044ECADC246}"/>
                  </a:ext>
                </a:extLst>
              </p14:cNvPr>
              <p14:cNvContentPartPr/>
              <p14:nvPr/>
            </p14:nvContentPartPr>
            <p14:xfrm>
              <a:off x="7457633" y="2956419"/>
              <a:ext cx="754560" cy="387720"/>
            </p14:xfrm>
          </p:contentPart>
        </mc:Choice>
        <mc:Fallback>
          <p:pic>
            <p:nvPicPr>
              <p:cNvPr id="206" name="Ink 205">
                <a:extLst>
                  <a:ext uri="{FF2B5EF4-FFF2-40B4-BE49-F238E27FC236}">
                    <a16:creationId xmlns:a16="http://schemas.microsoft.com/office/drawing/2014/main" id="{7C8CF1EC-BBAE-EEFB-EA4F-2044ECADC246}"/>
                  </a:ext>
                </a:extLst>
              </p:cNvPr>
              <p:cNvPicPr/>
              <p:nvPr/>
            </p:nvPicPr>
            <p:blipFill>
              <a:blip r:embed="rId29"/>
              <a:stretch>
                <a:fillRect/>
              </a:stretch>
            </p:blipFill>
            <p:spPr>
              <a:xfrm>
                <a:off x="7448633" y="2947419"/>
                <a:ext cx="77220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2" name="Ink 221">
                <a:extLst>
                  <a:ext uri="{FF2B5EF4-FFF2-40B4-BE49-F238E27FC236}">
                    <a16:creationId xmlns:a16="http://schemas.microsoft.com/office/drawing/2014/main" id="{1E897A59-00AB-5EFA-1B4C-1F6684E9EA25}"/>
                  </a:ext>
                </a:extLst>
              </p14:cNvPr>
              <p14:cNvContentPartPr/>
              <p14:nvPr/>
            </p14:nvContentPartPr>
            <p14:xfrm>
              <a:off x="8076833" y="5226219"/>
              <a:ext cx="771840" cy="556200"/>
            </p14:xfrm>
          </p:contentPart>
        </mc:Choice>
        <mc:Fallback>
          <p:pic>
            <p:nvPicPr>
              <p:cNvPr id="222" name="Ink 221">
                <a:extLst>
                  <a:ext uri="{FF2B5EF4-FFF2-40B4-BE49-F238E27FC236}">
                    <a16:creationId xmlns:a16="http://schemas.microsoft.com/office/drawing/2014/main" id="{1E897A59-00AB-5EFA-1B4C-1F6684E9EA25}"/>
                  </a:ext>
                </a:extLst>
              </p:cNvPr>
              <p:cNvPicPr/>
              <p:nvPr/>
            </p:nvPicPr>
            <p:blipFill>
              <a:blip r:embed="rId31"/>
              <a:stretch>
                <a:fillRect/>
              </a:stretch>
            </p:blipFill>
            <p:spPr>
              <a:xfrm>
                <a:off x="8067833" y="5217219"/>
                <a:ext cx="78948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4" name="Ink 243">
                <a:extLst>
                  <a:ext uri="{FF2B5EF4-FFF2-40B4-BE49-F238E27FC236}">
                    <a16:creationId xmlns:a16="http://schemas.microsoft.com/office/drawing/2014/main" id="{E4A3656A-A525-FFF0-FC07-FB59F8F4EEFE}"/>
                  </a:ext>
                </a:extLst>
              </p14:cNvPr>
              <p14:cNvContentPartPr/>
              <p14:nvPr/>
            </p14:nvContentPartPr>
            <p14:xfrm>
              <a:off x="8462753" y="2103579"/>
              <a:ext cx="3650040" cy="2890440"/>
            </p14:xfrm>
          </p:contentPart>
        </mc:Choice>
        <mc:Fallback>
          <p:pic>
            <p:nvPicPr>
              <p:cNvPr id="244" name="Ink 243">
                <a:extLst>
                  <a:ext uri="{FF2B5EF4-FFF2-40B4-BE49-F238E27FC236}">
                    <a16:creationId xmlns:a16="http://schemas.microsoft.com/office/drawing/2014/main" id="{E4A3656A-A525-FFF0-FC07-FB59F8F4EEFE}"/>
                  </a:ext>
                </a:extLst>
              </p:cNvPr>
              <p:cNvPicPr/>
              <p:nvPr/>
            </p:nvPicPr>
            <p:blipFill>
              <a:blip r:embed="rId33"/>
              <a:stretch>
                <a:fillRect/>
              </a:stretch>
            </p:blipFill>
            <p:spPr>
              <a:xfrm>
                <a:off x="8453753" y="2094579"/>
                <a:ext cx="3667680" cy="2908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7" name="Ink 256">
                <a:extLst>
                  <a:ext uri="{FF2B5EF4-FFF2-40B4-BE49-F238E27FC236}">
                    <a16:creationId xmlns:a16="http://schemas.microsoft.com/office/drawing/2014/main" id="{2F5AB681-5834-A2B1-C546-ADA751CEE63C}"/>
                  </a:ext>
                </a:extLst>
              </p14:cNvPr>
              <p14:cNvContentPartPr/>
              <p14:nvPr/>
            </p14:nvContentPartPr>
            <p14:xfrm>
              <a:off x="2298833" y="3486339"/>
              <a:ext cx="6075360" cy="3460680"/>
            </p14:xfrm>
          </p:contentPart>
        </mc:Choice>
        <mc:Fallback>
          <p:pic>
            <p:nvPicPr>
              <p:cNvPr id="257" name="Ink 256">
                <a:extLst>
                  <a:ext uri="{FF2B5EF4-FFF2-40B4-BE49-F238E27FC236}">
                    <a16:creationId xmlns:a16="http://schemas.microsoft.com/office/drawing/2014/main" id="{2F5AB681-5834-A2B1-C546-ADA751CEE63C}"/>
                  </a:ext>
                </a:extLst>
              </p:cNvPr>
              <p:cNvPicPr/>
              <p:nvPr/>
            </p:nvPicPr>
            <p:blipFill>
              <a:blip r:embed="rId35"/>
              <a:stretch>
                <a:fillRect/>
              </a:stretch>
            </p:blipFill>
            <p:spPr>
              <a:xfrm>
                <a:off x="2289833" y="3477339"/>
                <a:ext cx="6093000" cy="3478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0" name="Ink 269">
                <a:extLst>
                  <a:ext uri="{FF2B5EF4-FFF2-40B4-BE49-F238E27FC236}">
                    <a16:creationId xmlns:a16="http://schemas.microsoft.com/office/drawing/2014/main" id="{E6415F9D-7114-2B19-0865-684E2560EF63}"/>
                  </a:ext>
                </a:extLst>
              </p14:cNvPr>
              <p14:cNvContentPartPr/>
              <p14:nvPr/>
            </p14:nvContentPartPr>
            <p14:xfrm>
              <a:off x="8399753" y="3065753"/>
              <a:ext cx="4222800" cy="3345946"/>
            </p14:xfrm>
          </p:contentPart>
        </mc:Choice>
        <mc:Fallback>
          <p:pic>
            <p:nvPicPr>
              <p:cNvPr id="270" name="Ink 269">
                <a:extLst>
                  <a:ext uri="{FF2B5EF4-FFF2-40B4-BE49-F238E27FC236}">
                    <a16:creationId xmlns:a16="http://schemas.microsoft.com/office/drawing/2014/main" id="{E6415F9D-7114-2B19-0865-684E2560EF63}"/>
                  </a:ext>
                </a:extLst>
              </p:cNvPr>
              <p:cNvPicPr/>
              <p:nvPr/>
            </p:nvPicPr>
            <p:blipFill>
              <a:blip r:embed="rId37"/>
              <a:stretch>
                <a:fillRect/>
              </a:stretch>
            </p:blipFill>
            <p:spPr>
              <a:xfrm>
                <a:off x="8390753" y="3056753"/>
                <a:ext cx="4240440" cy="3363587"/>
              </a:xfrm>
              <a:prstGeom prst="rect">
                <a:avLst/>
              </a:prstGeom>
            </p:spPr>
          </p:pic>
        </mc:Fallback>
      </mc:AlternateContent>
    </p:spTree>
    <p:extLst>
      <p:ext uri="{BB962C8B-B14F-4D97-AF65-F5344CB8AC3E}">
        <p14:creationId xmlns:p14="http://schemas.microsoft.com/office/powerpoint/2010/main" val="2444870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9967</TotalTime>
  <Words>2090</Words>
  <Application>Microsoft Office PowerPoint</Application>
  <PresentationFormat>Custom</PresentationFormat>
  <Paragraphs>148</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306</cp:revision>
  <dcterms:created xsi:type="dcterms:W3CDTF">2013-09-12T13:05:01Z</dcterms:created>
  <dcterms:modified xsi:type="dcterms:W3CDTF">2022-06-03T06:37:16Z</dcterms:modified>
</cp:coreProperties>
</file>